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4" r:id="rId4"/>
  </p:sldMasterIdLst>
  <p:notesMasterIdLst>
    <p:notesMasterId r:id="rId26"/>
  </p:notesMasterIdLst>
  <p:sldIdLst>
    <p:sldId id="348" r:id="rId5"/>
    <p:sldId id="356" r:id="rId6"/>
    <p:sldId id="363" r:id="rId7"/>
    <p:sldId id="304" r:id="rId8"/>
    <p:sldId id="355" r:id="rId9"/>
    <p:sldId id="346" r:id="rId10"/>
    <p:sldId id="273" r:id="rId11"/>
    <p:sldId id="300" r:id="rId12"/>
    <p:sldId id="358" r:id="rId13"/>
    <p:sldId id="296" r:id="rId14"/>
    <p:sldId id="266" r:id="rId15"/>
    <p:sldId id="421" r:id="rId16"/>
    <p:sldId id="422" r:id="rId17"/>
    <p:sldId id="302" r:id="rId18"/>
    <p:sldId id="303" r:id="rId19"/>
    <p:sldId id="360" r:id="rId20"/>
    <p:sldId id="424" r:id="rId21"/>
    <p:sldId id="423" r:id="rId22"/>
    <p:sldId id="279" r:id="rId23"/>
    <p:sldId id="262" r:id="rId24"/>
    <p:sldId id="36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dith Head" initials="JH" lastIdx="9" clrIdx="0">
    <p:extLst>
      <p:ext uri="{19B8F6BF-5375-455C-9EA6-DF929625EA0E}">
        <p15:presenceInfo xmlns:p15="http://schemas.microsoft.com/office/powerpoint/2012/main" userId="8a78c7d98ac60dac" providerId="Windows Live"/>
      </p:ext>
    </p:extLst>
  </p:cmAuthor>
  <p:cmAuthor id="2" name="Shauna O'Brien" initials="SO" lastIdx="27" clrIdx="1">
    <p:extLst>
      <p:ext uri="{19B8F6BF-5375-455C-9EA6-DF929625EA0E}">
        <p15:presenceInfo xmlns:p15="http://schemas.microsoft.com/office/powerpoint/2012/main" userId="b3897799837f5edf" providerId="Windows Live"/>
      </p:ext>
    </p:extLst>
  </p:cmAuthor>
  <p:cmAuthor id="3" name="Hannah Cooper" initials="HC" lastIdx="1" clrIdx="2">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050"/>
    <a:srgbClr val="008000"/>
    <a:srgbClr val="FFF4D5"/>
    <a:srgbClr val="525A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93D9AB-F145-9D4B-AA59-8004B8B476F0}" v="211" dt="2024-04-12T12:14:07.9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80" d="100"/>
          <a:sy n="80" d="100"/>
        </p:scale>
        <p:origin x="2248" y="97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da2978bb-3a89-42a2-b6f4-686f2140a0cc" providerId="ADAL" clId="{8239627A-599D-E447-8876-B4EB51C21F30}"/>
    <pc:docChg chg="undo custSel modSld modMainMaster">
      <pc:chgData name="Joanna Scouler" userId="da2978bb-3a89-42a2-b6f4-686f2140a0cc" providerId="ADAL" clId="{8239627A-599D-E447-8876-B4EB51C21F30}" dt="2022-05-18T08:37:46.966" v="14"/>
      <pc:docMkLst>
        <pc:docMk/>
      </pc:docMkLst>
      <pc:sldChg chg="modSp mod">
        <pc:chgData name="Joanna Scouler" userId="da2978bb-3a89-42a2-b6f4-686f2140a0cc" providerId="ADAL" clId="{8239627A-599D-E447-8876-B4EB51C21F30}" dt="2022-05-06T13:17:38.730" v="13" actId="1037"/>
        <pc:sldMkLst>
          <pc:docMk/>
          <pc:sldMk cId="4043307828" sldId="363"/>
        </pc:sldMkLst>
        <pc:picChg chg="mod">
          <ac:chgData name="Joanna Scouler" userId="da2978bb-3a89-42a2-b6f4-686f2140a0cc" providerId="ADAL" clId="{8239627A-599D-E447-8876-B4EB51C21F30}" dt="2022-05-06T13:17:30.653" v="3" actId="171"/>
          <ac:picMkLst>
            <pc:docMk/>
            <pc:sldMk cId="4043307828" sldId="363"/>
            <ac:picMk id="5" creationId="{9B1FF0AA-BA3D-4843-9191-5E984A736F3E}"/>
          </ac:picMkLst>
        </pc:picChg>
        <pc:picChg chg="mod">
          <ac:chgData name="Joanna Scouler" userId="da2978bb-3a89-42a2-b6f4-686f2140a0cc" providerId="ADAL" clId="{8239627A-599D-E447-8876-B4EB51C21F30}" dt="2022-05-06T13:17:38.730" v="13" actId="1037"/>
          <ac:picMkLst>
            <pc:docMk/>
            <pc:sldMk cId="4043307828" sldId="363"/>
            <ac:picMk id="9" creationId="{F4BB6E1E-38B7-6046-B96C-B5FC3B4E3054}"/>
          </ac:picMkLst>
        </pc:picChg>
      </pc:sldChg>
      <pc:sldMasterChg chg="modSldLayout">
        <pc:chgData name="Joanna Scouler" userId="da2978bb-3a89-42a2-b6f4-686f2140a0cc" providerId="ADAL" clId="{8239627A-599D-E447-8876-B4EB51C21F30}" dt="2022-05-18T08:37:46.966" v="14"/>
        <pc:sldMasterMkLst>
          <pc:docMk/>
          <pc:sldMasterMk cId="2216436936" sldId="2147483696"/>
        </pc:sldMasterMkLst>
        <pc:sldLayoutChg chg="addSp modSp">
          <pc:chgData name="Joanna Scouler" userId="da2978bb-3a89-42a2-b6f4-686f2140a0cc" providerId="ADAL" clId="{8239627A-599D-E447-8876-B4EB51C21F30}" dt="2022-05-18T08:37:46.966" v="14"/>
          <pc:sldLayoutMkLst>
            <pc:docMk/>
            <pc:sldMasterMk cId="2216436936" sldId="2147483696"/>
            <pc:sldLayoutMk cId="2283148350" sldId="2147483722"/>
          </pc:sldLayoutMkLst>
          <pc:picChg chg="add mod">
            <ac:chgData name="Joanna Scouler" userId="da2978bb-3a89-42a2-b6f4-686f2140a0cc" providerId="ADAL" clId="{8239627A-599D-E447-8876-B4EB51C21F30}" dt="2022-05-18T08:37:46.966" v="14"/>
            <ac:picMkLst>
              <pc:docMk/>
              <pc:sldMasterMk cId="2216436936" sldId="2147483696"/>
              <pc:sldLayoutMk cId="2283148350" sldId="2147483722"/>
              <ac:picMk id="8" creationId="{3125CA81-7A9C-77CA-5E56-B19BE59708D7}"/>
            </ac:picMkLst>
          </pc:picChg>
        </pc:sldLayoutChg>
      </pc:sldMasterChg>
    </pc:docChg>
  </pc:docChgLst>
  <pc:docChgLst>
    <pc:chgData name="Joanna Scouler" userId="da2978bb-3a89-42a2-b6f4-686f2140a0cc" providerId="ADAL" clId="{8493D9AB-F145-9D4B-AA59-8004B8B476F0}"/>
    <pc:docChg chg="custSel addSld delSld modSld modMainMaster">
      <pc:chgData name="Joanna Scouler" userId="da2978bb-3a89-42a2-b6f4-686f2140a0cc" providerId="ADAL" clId="{8493D9AB-F145-9D4B-AA59-8004B8B476F0}" dt="2024-04-12T12:14:07.987" v="243" actId="20577"/>
      <pc:docMkLst>
        <pc:docMk/>
      </pc:docMkLst>
      <pc:sldChg chg="modSp">
        <pc:chgData name="Joanna Scouler" userId="da2978bb-3a89-42a2-b6f4-686f2140a0cc" providerId="ADAL" clId="{8493D9AB-F145-9D4B-AA59-8004B8B476F0}" dt="2024-04-12T12:10:00.122" v="1"/>
        <pc:sldMkLst>
          <pc:docMk/>
          <pc:sldMk cId="532281958" sldId="266"/>
        </pc:sldMkLst>
        <pc:spChg chg="mod">
          <ac:chgData name="Joanna Scouler" userId="da2978bb-3a89-42a2-b6f4-686f2140a0cc" providerId="ADAL" clId="{8493D9AB-F145-9D4B-AA59-8004B8B476F0}" dt="2024-04-12T12:10:00.122" v="1"/>
          <ac:spMkLst>
            <pc:docMk/>
            <pc:sldMk cId="532281958" sldId="266"/>
            <ac:spMk id="5" creationId="{4F26896D-E9CE-FB41-8393-122F34082D61}"/>
          </ac:spMkLst>
        </pc:spChg>
      </pc:sldChg>
      <pc:sldChg chg="modSp">
        <pc:chgData name="Joanna Scouler" userId="da2978bb-3a89-42a2-b6f4-686f2140a0cc" providerId="ADAL" clId="{8493D9AB-F145-9D4B-AA59-8004B8B476F0}" dt="2024-04-12T12:10:00.122" v="1"/>
        <pc:sldMkLst>
          <pc:docMk/>
          <pc:sldMk cId="408376181" sldId="279"/>
        </pc:sldMkLst>
        <pc:spChg chg="mod">
          <ac:chgData name="Joanna Scouler" userId="da2978bb-3a89-42a2-b6f4-686f2140a0cc" providerId="ADAL" clId="{8493D9AB-F145-9D4B-AA59-8004B8B476F0}" dt="2024-04-12T12:10:00.122" v="1"/>
          <ac:spMkLst>
            <pc:docMk/>
            <pc:sldMk cId="408376181" sldId="279"/>
            <ac:spMk id="2" creationId="{390ADA5D-EF3B-BD4E-93D1-EBAA704F36FE}"/>
          </ac:spMkLst>
        </pc:spChg>
      </pc:sldChg>
      <pc:sldChg chg="modSp mod">
        <pc:chgData name="Joanna Scouler" userId="da2978bb-3a89-42a2-b6f4-686f2140a0cc" providerId="ADAL" clId="{8493D9AB-F145-9D4B-AA59-8004B8B476F0}" dt="2024-04-12T12:10:38.144" v="6" actId="2711"/>
        <pc:sldMkLst>
          <pc:docMk/>
          <pc:sldMk cId="3384581491" sldId="296"/>
        </pc:sldMkLst>
        <pc:spChg chg="mod">
          <ac:chgData name="Joanna Scouler" userId="da2978bb-3a89-42a2-b6f4-686f2140a0cc" providerId="ADAL" clId="{8493D9AB-F145-9D4B-AA59-8004B8B476F0}" dt="2024-04-12T12:10:38.144" v="6" actId="2711"/>
          <ac:spMkLst>
            <pc:docMk/>
            <pc:sldMk cId="3384581491" sldId="296"/>
            <ac:spMk id="2" creationId="{56B3D35E-7B34-F94C-9DD3-77176F7C3EC6}"/>
          </ac:spMkLst>
        </pc:spChg>
        <pc:spChg chg="mod">
          <ac:chgData name="Joanna Scouler" userId="da2978bb-3a89-42a2-b6f4-686f2140a0cc" providerId="ADAL" clId="{8493D9AB-F145-9D4B-AA59-8004B8B476F0}" dt="2024-04-12T12:10:38.144" v="6" actId="2711"/>
          <ac:spMkLst>
            <pc:docMk/>
            <pc:sldMk cId="3384581491" sldId="296"/>
            <ac:spMk id="5" creationId="{EE23E189-4F40-E84E-BF13-3786EF9E30C0}"/>
          </ac:spMkLst>
        </pc:spChg>
        <pc:spChg chg="mod">
          <ac:chgData name="Joanna Scouler" userId="da2978bb-3a89-42a2-b6f4-686f2140a0cc" providerId="ADAL" clId="{8493D9AB-F145-9D4B-AA59-8004B8B476F0}" dt="2024-04-12T12:10:38.144" v="6" actId="2711"/>
          <ac:spMkLst>
            <pc:docMk/>
            <pc:sldMk cId="3384581491" sldId="296"/>
            <ac:spMk id="8" creationId="{204CC7AE-6FFE-1B49-9E2F-3E2DACB5DE9E}"/>
          </ac:spMkLst>
        </pc:spChg>
      </pc:sldChg>
      <pc:sldChg chg="modSp">
        <pc:chgData name="Joanna Scouler" userId="da2978bb-3a89-42a2-b6f4-686f2140a0cc" providerId="ADAL" clId="{8493D9AB-F145-9D4B-AA59-8004B8B476F0}" dt="2024-04-12T12:10:00.122" v="1"/>
        <pc:sldMkLst>
          <pc:docMk/>
          <pc:sldMk cId="1999409952" sldId="300"/>
        </pc:sldMkLst>
        <pc:spChg chg="mod">
          <ac:chgData name="Joanna Scouler" userId="da2978bb-3a89-42a2-b6f4-686f2140a0cc" providerId="ADAL" clId="{8493D9AB-F145-9D4B-AA59-8004B8B476F0}" dt="2024-04-12T12:10:00.122" v="1"/>
          <ac:spMkLst>
            <pc:docMk/>
            <pc:sldMk cId="1999409952" sldId="300"/>
            <ac:spMk id="3" creationId="{42B0A0BB-E1B0-7240-89EE-FD565B8E85D6}"/>
          </ac:spMkLst>
        </pc:spChg>
      </pc:sldChg>
      <pc:sldChg chg="modSp mod">
        <pc:chgData name="Joanna Scouler" userId="da2978bb-3a89-42a2-b6f4-686f2140a0cc" providerId="ADAL" clId="{8493D9AB-F145-9D4B-AA59-8004B8B476F0}" dt="2024-04-12T12:10:42.551" v="7" actId="2711"/>
        <pc:sldMkLst>
          <pc:docMk/>
          <pc:sldMk cId="2923554578" sldId="302"/>
        </pc:sldMkLst>
        <pc:spChg chg="mod">
          <ac:chgData name="Joanna Scouler" userId="da2978bb-3a89-42a2-b6f4-686f2140a0cc" providerId="ADAL" clId="{8493D9AB-F145-9D4B-AA59-8004B8B476F0}" dt="2024-04-12T12:10:42.551" v="7" actId="2711"/>
          <ac:spMkLst>
            <pc:docMk/>
            <pc:sldMk cId="2923554578" sldId="302"/>
            <ac:spMk id="2" creationId="{891ECA25-BAAD-114B-84D0-A840984F1FC2}"/>
          </ac:spMkLst>
        </pc:spChg>
        <pc:spChg chg="mod">
          <ac:chgData name="Joanna Scouler" userId="da2978bb-3a89-42a2-b6f4-686f2140a0cc" providerId="ADAL" clId="{8493D9AB-F145-9D4B-AA59-8004B8B476F0}" dt="2024-04-12T12:10:42.551" v="7" actId="2711"/>
          <ac:spMkLst>
            <pc:docMk/>
            <pc:sldMk cId="2923554578" sldId="302"/>
            <ac:spMk id="3" creationId="{2FDAF34A-46A4-8D46-BC02-C9AE95F94E28}"/>
          </ac:spMkLst>
        </pc:spChg>
        <pc:spChg chg="mod">
          <ac:chgData name="Joanna Scouler" userId="da2978bb-3a89-42a2-b6f4-686f2140a0cc" providerId="ADAL" clId="{8493D9AB-F145-9D4B-AA59-8004B8B476F0}" dt="2024-04-12T12:10:42.551" v="7" actId="2711"/>
          <ac:spMkLst>
            <pc:docMk/>
            <pc:sldMk cId="2923554578" sldId="302"/>
            <ac:spMk id="5" creationId="{F04EF5D6-9DA3-684C-AFE0-271FB5712B06}"/>
          </ac:spMkLst>
        </pc:spChg>
        <pc:spChg chg="mod">
          <ac:chgData name="Joanna Scouler" userId="da2978bb-3a89-42a2-b6f4-686f2140a0cc" providerId="ADAL" clId="{8493D9AB-F145-9D4B-AA59-8004B8B476F0}" dt="2024-04-12T12:10:42.551" v="7" actId="2711"/>
          <ac:spMkLst>
            <pc:docMk/>
            <pc:sldMk cId="2923554578" sldId="302"/>
            <ac:spMk id="6" creationId="{433DBD25-92B1-5D46-8B56-7477C9256C5B}"/>
          </ac:spMkLst>
        </pc:spChg>
        <pc:spChg chg="mod">
          <ac:chgData name="Joanna Scouler" userId="da2978bb-3a89-42a2-b6f4-686f2140a0cc" providerId="ADAL" clId="{8493D9AB-F145-9D4B-AA59-8004B8B476F0}" dt="2024-04-12T12:10:42.551" v="7" actId="2711"/>
          <ac:spMkLst>
            <pc:docMk/>
            <pc:sldMk cId="2923554578" sldId="302"/>
            <ac:spMk id="7" creationId="{AB2D955D-F445-AD49-92C2-756894BA9AB5}"/>
          </ac:spMkLst>
        </pc:spChg>
        <pc:spChg chg="mod">
          <ac:chgData name="Joanna Scouler" userId="da2978bb-3a89-42a2-b6f4-686f2140a0cc" providerId="ADAL" clId="{8493D9AB-F145-9D4B-AA59-8004B8B476F0}" dt="2024-04-12T12:10:42.551" v="7" actId="2711"/>
          <ac:spMkLst>
            <pc:docMk/>
            <pc:sldMk cId="2923554578" sldId="302"/>
            <ac:spMk id="8" creationId="{7664E371-9195-474A-9F13-B0059179CB7E}"/>
          </ac:spMkLst>
        </pc:spChg>
        <pc:spChg chg="mod">
          <ac:chgData name="Joanna Scouler" userId="da2978bb-3a89-42a2-b6f4-686f2140a0cc" providerId="ADAL" clId="{8493D9AB-F145-9D4B-AA59-8004B8B476F0}" dt="2024-04-12T12:10:42.551" v="7" actId="2711"/>
          <ac:spMkLst>
            <pc:docMk/>
            <pc:sldMk cId="2923554578" sldId="302"/>
            <ac:spMk id="9" creationId="{EA3F4E0B-68BE-0645-91A0-77BDFF7EAB45}"/>
          </ac:spMkLst>
        </pc:spChg>
        <pc:spChg chg="mod">
          <ac:chgData name="Joanna Scouler" userId="da2978bb-3a89-42a2-b6f4-686f2140a0cc" providerId="ADAL" clId="{8493D9AB-F145-9D4B-AA59-8004B8B476F0}" dt="2024-04-12T12:10:42.551" v="7" actId="2711"/>
          <ac:spMkLst>
            <pc:docMk/>
            <pc:sldMk cId="2923554578" sldId="302"/>
            <ac:spMk id="10" creationId="{D368C95A-14B8-204B-B8FC-4C8437EABB85}"/>
          </ac:spMkLst>
        </pc:spChg>
        <pc:spChg chg="mod">
          <ac:chgData name="Joanna Scouler" userId="da2978bb-3a89-42a2-b6f4-686f2140a0cc" providerId="ADAL" clId="{8493D9AB-F145-9D4B-AA59-8004B8B476F0}" dt="2024-04-12T12:10:42.551" v="7" actId="2711"/>
          <ac:spMkLst>
            <pc:docMk/>
            <pc:sldMk cId="2923554578" sldId="302"/>
            <ac:spMk id="11" creationId="{D61B0345-3B76-7146-AD95-DCDDE75FD845}"/>
          </ac:spMkLst>
        </pc:spChg>
        <pc:spChg chg="mod">
          <ac:chgData name="Joanna Scouler" userId="da2978bb-3a89-42a2-b6f4-686f2140a0cc" providerId="ADAL" clId="{8493D9AB-F145-9D4B-AA59-8004B8B476F0}" dt="2024-04-12T12:10:42.551" v="7" actId="2711"/>
          <ac:spMkLst>
            <pc:docMk/>
            <pc:sldMk cId="2923554578" sldId="302"/>
            <ac:spMk id="12" creationId="{E801243C-E20C-B84F-9CE8-27C187622D2A}"/>
          </ac:spMkLst>
        </pc:spChg>
        <pc:spChg chg="mod">
          <ac:chgData name="Joanna Scouler" userId="da2978bb-3a89-42a2-b6f4-686f2140a0cc" providerId="ADAL" clId="{8493D9AB-F145-9D4B-AA59-8004B8B476F0}" dt="2024-04-12T12:10:42.551" v="7" actId="2711"/>
          <ac:spMkLst>
            <pc:docMk/>
            <pc:sldMk cId="2923554578" sldId="302"/>
            <ac:spMk id="13" creationId="{AD40881C-6516-6C4C-A300-4CD49FEDFC23}"/>
          </ac:spMkLst>
        </pc:spChg>
        <pc:spChg chg="mod">
          <ac:chgData name="Joanna Scouler" userId="da2978bb-3a89-42a2-b6f4-686f2140a0cc" providerId="ADAL" clId="{8493D9AB-F145-9D4B-AA59-8004B8B476F0}" dt="2024-04-12T12:10:42.551" v="7" actId="2711"/>
          <ac:spMkLst>
            <pc:docMk/>
            <pc:sldMk cId="2923554578" sldId="302"/>
            <ac:spMk id="14" creationId="{EE57EE34-88D9-A545-B29B-C1EE6C1626DA}"/>
          </ac:spMkLst>
        </pc:spChg>
        <pc:spChg chg="mod">
          <ac:chgData name="Joanna Scouler" userId="da2978bb-3a89-42a2-b6f4-686f2140a0cc" providerId="ADAL" clId="{8493D9AB-F145-9D4B-AA59-8004B8B476F0}" dt="2024-04-12T12:10:42.551" v="7" actId="2711"/>
          <ac:spMkLst>
            <pc:docMk/>
            <pc:sldMk cId="2923554578" sldId="302"/>
            <ac:spMk id="15" creationId="{C2D7D817-30B8-5348-A5F1-E1D97DE8B7DC}"/>
          </ac:spMkLst>
        </pc:spChg>
        <pc:spChg chg="mod">
          <ac:chgData name="Joanna Scouler" userId="da2978bb-3a89-42a2-b6f4-686f2140a0cc" providerId="ADAL" clId="{8493D9AB-F145-9D4B-AA59-8004B8B476F0}" dt="2024-04-12T12:10:42.551" v="7" actId="2711"/>
          <ac:spMkLst>
            <pc:docMk/>
            <pc:sldMk cId="2923554578" sldId="302"/>
            <ac:spMk id="16" creationId="{6BD5E6A1-EFB3-FF47-BB28-EEB7F96A16DF}"/>
          </ac:spMkLst>
        </pc:spChg>
        <pc:spChg chg="mod">
          <ac:chgData name="Joanna Scouler" userId="da2978bb-3a89-42a2-b6f4-686f2140a0cc" providerId="ADAL" clId="{8493D9AB-F145-9D4B-AA59-8004B8B476F0}" dt="2024-04-12T12:10:42.551" v="7" actId="2711"/>
          <ac:spMkLst>
            <pc:docMk/>
            <pc:sldMk cId="2923554578" sldId="302"/>
            <ac:spMk id="17" creationId="{0786BF6B-D7A3-1849-881A-189B0790C30C}"/>
          </ac:spMkLst>
        </pc:spChg>
        <pc:spChg chg="mod">
          <ac:chgData name="Joanna Scouler" userId="da2978bb-3a89-42a2-b6f4-686f2140a0cc" providerId="ADAL" clId="{8493D9AB-F145-9D4B-AA59-8004B8B476F0}" dt="2024-04-12T12:10:42.551" v="7" actId="2711"/>
          <ac:spMkLst>
            <pc:docMk/>
            <pc:sldMk cId="2923554578" sldId="302"/>
            <ac:spMk id="18" creationId="{4FEA3332-1A0C-4345-8BB2-B0EB3E5AB774}"/>
          </ac:spMkLst>
        </pc:spChg>
        <pc:spChg chg="mod">
          <ac:chgData name="Joanna Scouler" userId="da2978bb-3a89-42a2-b6f4-686f2140a0cc" providerId="ADAL" clId="{8493D9AB-F145-9D4B-AA59-8004B8B476F0}" dt="2024-04-12T12:10:42.551" v="7" actId="2711"/>
          <ac:spMkLst>
            <pc:docMk/>
            <pc:sldMk cId="2923554578" sldId="302"/>
            <ac:spMk id="19" creationId="{3D07C9F2-A628-2344-9493-9C427163ADE1}"/>
          </ac:spMkLst>
        </pc:spChg>
        <pc:spChg chg="mod">
          <ac:chgData name="Joanna Scouler" userId="da2978bb-3a89-42a2-b6f4-686f2140a0cc" providerId="ADAL" clId="{8493D9AB-F145-9D4B-AA59-8004B8B476F0}" dt="2024-04-12T12:10:42.551" v="7" actId="2711"/>
          <ac:spMkLst>
            <pc:docMk/>
            <pc:sldMk cId="2923554578" sldId="302"/>
            <ac:spMk id="20" creationId="{EC3D8FEF-264A-4444-9A5C-781677885FF0}"/>
          </ac:spMkLst>
        </pc:spChg>
        <pc:spChg chg="mod">
          <ac:chgData name="Joanna Scouler" userId="da2978bb-3a89-42a2-b6f4-686f2140a0cc" providerId="ADAL" clId="{8493D9AB-F145-9D4B-AA59-8004B8B476F0}" dt="2024-04-12T12:10:42.551" v="7" actId="2711"/>
          <ac:spMkLst>
            <pc:docMk/>
            <pc:sldMk cId="2923554578" sldId="302"/>
            <ac:spMk id="21" creationId="{2C2C8D5F-1C02-D040-A618-35D55154A1CB}"/>
          </ac:spMkLst>
        </pc:spChg>
      </pc:sldChg>
      <pc:sldChg chg="modSp">
        <pc:chgData name="Joanna Scouler" userId="da2978bb-3a89-42a2-b6f4-686f2140a0cc" providerId="ADAL" clId="{8493D9AB-F145-9D4B-AA59-8004B8B476F0}" dt="2024-04-12T12:10:47.009" v="8" actId="2711"/>
        <pc:sldMkLst>
          <pc:docMk/>
          <pc:sldMk cId="2693292544" sldId="303"/>
        </pc:sldMkLst>
        <pc:spChg chg="mod">
          <ac:chgData name="Joanna Scouler" userId="da2978bb-3a89-42a2-b6f4-686f2140a0cc" providerId="ADAL" clId="{8493D9AB-F145-9D4B-AA59-8004B8B476F0}" dt="2024-04-12T12:10:47.009" v="8" actId="2711"/>
          <ac:spMkLst>
            <pc:docMk/>
            <pc:sldMk cId="2693292544" sldId="303"/>
            <ac:spMk id="2" creationId="{891ECA25-BAAD-114B-84D0-A840984F1FC2}"/>
          </ac:spMkLst>
        </pc:spChg>
        <pc:spChg chg="mod">
          <ac:chgData name="Joanna Scouler" userId="da2978bb-3a89-42a2-b6f4-686f2140a0cc" providerId="ADAL" clId="{8493D9AB-F145-9D4B-AA59-8004B8B476F0}" dt="2024-04-12T12:10:47.009" v="8" actId="2711"/>
          <ac:spMkLst>
            <pc:docMk/>
            <pc:sldMk cId="2693292544" sldId="303"/>
            <ac:spMk id="3" creationId="{2FDAF34A-46A4-8D46-BC02-C9AE95F94E28}"/>
          </ac:spMkLst>
        </pc:spChg>
        <pc:spChg chg="mod">
          <ac:chgData name="Joanna Scouler" userId="da2978bb-3a89-42a2-b6f4-686f2140a0cc" providerId="ADAL" clId="{8493D9AB-F145-9D4B-AA59-8004B8B476F0}" dt="2024-04-12T12:10:47.009" v="8" actId="2711"/>
          <ac:spMkLst>
            <pc:docMk/>
            <pc:sldMk cId="2693292544" sldId="303"/>
            <ac:spMk id="5" creationId="{F04EF5D6-9DA3-684C-AFE0-271FB5712B06}"/>
          </ac:spMkLst>
        </pc:spChg>
        <pc:spChg chg="mod">
          <ac:chgData name="Joanna Scouler" userId="da2978bb-3a89-42a2-b6f4-686f2140a0cc" providerId="ADAL" clId="{8493D9AB-F145-9D4B-AA59-8004B8B476F0}" dt="2024-04-12T12:10:47.009" v="8" actId="2711"/>
          <ac:spMkLst>
            <pc:docMk/>
            <pc:sldMk cId="2693292544" sldId="303"/>
            <ac:spMk id="6" creationId="{433DBD25-92B1-5D46-8B56-7477C9256C5B}"/>
          </ac:spMkLst>
        </pc:spChg>
        <pc:spChg chg="mod">
          <ac:chgData name="Joanna Scouler" userId="da2978bb-3a89-42a2-b6f4-686f2140a0cc" providerId="ADAL" clId="{8493D9AB-F145-9D4B-AA59-8004B8B476F0}" dt="2024-04-12T12:10:47.009" v="8" actId="2711"/>
          <ac:spMkLst>
            <pc:docMk/>
            <pc:sldMk cId="2693292544" sldId="303"/>
            <ac:spMk id="7" creationId="{AB2D955D-F445-AD49-92C2-756894BA9AB5}"/>
          </ac:spMkLst>
        </pc:spChg>
        <pc:spChg chg="mod">
          <ac:chgData name="Joanna Scouler" userId="da2978bb-3a89-42a2-b6f4-686f2140a0cc" providerId="ADAL" clId="{8493D9AB-F145-9D4B-AA59-8004B8B476F0}" dt="2024-04-12T12:10:47.009" v="8" actId="2711"/>
          <ac:spMkLst>
            <pc:docMk/>
            <pc:sldMk cId="2693292544" sldId="303"/>
            <ac:spMk id="8" creationId="{7664E371-9195-474A-9F13-B0059179CB7E}"/>
          </ac:spMkLst>
        </pc:spChg>
        <pc:spChg chg="mod">
          <ac:chgData name="Joanna Scouler" userId="da2978bb-3a89-42a2-b6f4-686f2140a0cc" providerId="ADAL" clId="{8493D9AB-F145-9D4B-AA59-8004B8B476F0}" dt="2024-04-12T12:10:47.009" v="8" actId="2711"/>
          <ac:spMkLst>
            <pc:docMk/>
            <pc:sldMk cId="2693292544" sldId="303"/>
            <ac:spMk id="9" creationId="{EA3F4E0B-68BE-0645-91A0-77BDFF7EAB45}"/>
          </ac:spMkLst>
        </pc:spChg>
        <pc:spChg chg="mod">
          <ac:chgData name="Joanna Scouler" userId="da2978bb-3a89-42a2-b6f4-686f2140a0cc" providerId="ADAL" clId="{8493D9AB-F145-9D4B-AA59-8004B8B476F0}" dt="2024-04-12T12:10:47.009" v="8" actId="2711"/>
          <ac:spMkLst>
            <pc:docMk/>
            <pc:sldMk cId="2693292544" sldId="303"/>
            <ac:spMk id="10" creationId="{D368C95A-14B8-204B-B8FC-4C8437EABB85}"/>
          </ac:spMkLst>
        </pc:spChg>
        <pc:spChg chg="mod">
          <ac:chgData name="Joanna Scouler" userId="da2978bb-3a89-42a2-b6f4-686f2140a0cc" providerId="ADAL" clId="{8493D9AB-F145-9D4B-AA59-8004B8B476F0}" dt="2024-04-12T12:10:47.009" v="8" actId="2711"/>
          <ac:spMkLst>
            <pc:docMk/>
            <pc:sldMk cId="2693292544" sldId="303"/>
            <ac:spMk id="11" creationId="{D61B0345-3B76-7146-AD95-DCDDE75FD845}"/>
          </ac:spMkLst>
        </pc:spChg>
        <pc:spChg chg="mod">
          <ac:chgData name="Joanna Scouler" userId="da2978bb-3a89-42a2-b6f4-686f2140a0cc" providerId="ADAL" clId="{8493D9AB-F145-9D4B-AA59-8004B8B476F0}" dt="2024-04-12T12:10:47.009" v="8" actId="2711"/>
          <ac:spMkLst>
            <pc:docMk/>
            <pc:sldMk cId="2693292544" sldId="303"/>
            <ac:spMk id="12" creationId="{E801243C-E20C-B84F-9CE8-27C187622D2A}"/>
          </ac:spMkLst>
        </pc:spChg>
        <pc:spChg chg="mod">
          <ac:chgData name="Joanna Scouler" userId="da2978bb-3a89-42a2-b6f4-686f2140a0cc" providerId="ADAL" clId="{8493D9AB-F145-9D4B-AA59-8004B8B476F0}" dt="2024-04-12T12:10:47.009" v="8" actId="2711"/>
          <ac:spMkLst>
            <pc:docMk/>
            <pc:sldMk cId="2693292544" sldId="303"/>
            <ac:spMk id="13" creationId="{AD40881C-6516-6C4C-A300-4CD49FEDFC23}"/>
          </ac:spMkLst>
        </pc:spChg>
        <pc:spChg chg="mod">
          <ac:chgData name="Joanna Scouler" userId="da2978bb-3a89-42a2-b6f4-686f2140a0cc" providerId="ADAL" clId="{8493D9AB-F145-9D4B-AA59-8004B8B476F0}" dt="2024-04-12T12:10:47.009" v="8" actId="2711"/>
          <ac:spMkLst>
            <pc:docMk/>
            <pc:sldMk cId="2693292544" sldId="303"/>
            <ac:spMk id="14" creationId="{EE57EE34-88D9-A545-B29B-C1EE6C1626DA}"/>
          </ac:spMkLst>
        </pc:spChg>
        <pc:spChg chg="mod">
          <ac:chgData name="Joanna Scouler" userId="da2978bb-3a89-42a2-b6f4-686f2140a0cc" providerId="ADAL" clId="{8493D9AB-F145-9D4B-AA59-8004B8B476F0}" dt="2024-04-12T12:10:47.009" v="8" actId="2711"/>
          <ac:spMkLst>
            <pc:docMk/>
            <pc:sldMk cId="2693292544" sldId="303"/>
            <ac:spMk id="15" creationId="{C2D7D817-30B8-5348-A5F1-E1D97DE8B7DC}"/>
          </ac:spMkLst>
        </pc:spChg>
        <pc:spChg chg="mod">
          <ac:chgData name="Joanna Scouler" userId="da2978bb-3a89-42a2-b6f4-686f2140a0cc" providerId="ADAL" clId="{8493D9AB-F145-9D4B-AA59-8004B8B476F0}" dt="2024-04-12T12:10:47.009" v="8" actId="2711"/>
          <ac:spMkLst>
            <pc:docMk/>
            <pc:sldMk cId="2693292544" sldId="303"/>
            <ac:spMk id="16" creationId="{6BD5E6A1-EFB3-FF47-BB28-EEB7F96A16DF}"/>
          </ac:spMkLst>
        </pc:spChg>
        <pc:spChg chg="mod">
          <ac:chgData name="Joanna Scouler" userId="da2978bb-3a89-42a2-b6f4-686f2140a0cc" providerId="ADAL" clId="{8493D9AB-F145-9D4B-AA59-8004B8B476F0}" dt="2024-04-12T12:10:47.009" v="8" actId="2711"/>
          <ac:spMkLst>
            <pc:docMk/>
            <pc:sldMk cId="2693292544" sldId="303"/>
            <ac:spMk id="17" creationId="{0786BF6B-D7A3-1849-881A-189B0790C30C}"/>
          </ac:spMkLst>
        </pc:spChg>
        <pc:spChg chg="mod">
          <ac:chgData name="Joanna Scouler" userId="da2978bb-3a89-42a2-b6f4-686f2140a0cc" providerId="ADAL" clId="{8493D9AB-F145-9D4B-AA59-8004B8B476F0}" dt="2024-04-12T12:10:47.009" v="8" actId="2711"/>
          <ac:spMkLst>
            <pc:docMk/>
            <pc:sldMk cId="2693292544" sldId="303"/>
            <ac:spMk id="18" creationId="{4FEA3332-1A0C-4345-8BB2-B0EB3E5AB774}"/>
          </ac:spMkLst>
        </pc:spChg>
        <pc:spChg chg="mod">
          <ac:chgData name="Joanna Scouler" userId="da2978bb-3a89-42a2-b6f4-686f2140a0cc" providerId="ADAL" clId="{8493D9AB-F145-9D4B-AA59-8004B8B476F0}" dt="2024-04-12T12:10:47.009" v="8" actId="2711"/>
          <ac:spMkLst>
            <pc:docMk/>
            <pc:sldMk cId="2693292544" sldId="303"/>
            <ac:spMk id="19" creationId="{3D07C9F2-A628-2344-9493-9C427163ADE1}"/>
          </ac:spMkLst>
        </pc:spChg>
        <pc:spChg chg="mod">
          <ac:chgData name="Joanna Scouler" userId="da2978bb-3a89-42a2-b6f4-686f2140a0cc" providerId="ADAL" clId="{8493D9AB-F145-9D4B-AA59-8004B8B476F0}" dt="2024-04-12T12:10:47.009" v="8" actId="2711"/>
          <ac:spMkLst>
            <pc:docMk/>
            <pc:sldMk cId="2693292544" sldId="303"/>
            <ac:spMk id="20" creationId="{EC3D8FEF-264A-4444-9A5C-781677885FF0}"/>
          </ac:spMkLst>
        </pc:spChg>
        <pc:spChg chg="mod">
          <ac:chgData name="Joanna Scouler" userId="da2978bb-3a89-42a2-b6f4-686f2140a0cc" providerId="ADAL" clId="{8493D9AB-F145-9D4B-AA59-8004B8B476F0}" dt="2024-04-12T12:10:47.009" v="8" actId="2711"/>
          <ac:spMkLst>
            <pc:docMk/>
            <pc:sldMk cId="2693292544" sldId="303"/>
            <ac:spMk id="21" creationId="{2C2C8D5F-1C02-D040-A618-35D55154A1CB}"/>
          </ac:spMkLst>
        </pc:spChg>
      </pc:sldChg>
      <pc:sldChg chg="modSp mod">
        <pc:chgData name="Joanna Scouler" userId="da2978bb-3a89-42a2-b6f4-686f2140a0cc" providerId="ADAL" clId="{8493D9AB-F145-9D4B-AA59-8004B8B476F0}" dt="2024-04-12T12:10:26.130" v="5" actId="2711"/>
        <pc:sldMkLst>
          <pc:docMk/>
          <pc:sldMk cId="1966693975" sldId="304"/>
        </pc:sldMkLst>
        <pc:spChg chg="mod">
          <ac:chgData name="Joanna Scouler" userId="da2978bb-3a89-42a2-b6f4-686f2140a0cc" providerId="ADAL" clId="{8493D9AB-F145-9D4B-AA59-8004B8B476F0}" dt="2024-04-12T12:10:26.130" v="5" actId="2711"/>
          <ac:spMkLst>
            <pc:docMk/>
            <pc:sldMk cId="1966693975" sldId="304"/>
            <ac:spMk id="2" creationId="{96837B8B-15FA-A840-8DD6-642FF112F3B0}"/>
          </ac:spMkLst>
        </pc:spChg>
        <pc:spChg chg="mod">
          <ac:chgData name="Joanna Scouler" userId="da2978bb-3a89-42a2-b6f4-686f2140a0cc" providerId="ADAL" clId="{8493D9AB-F145-9D4B-AA59-8004B8B476F0}" dt="2024-04-12T12:10:26.130" v="5" actId="2711"/>
          <ac:spMkLst>
            <pc:docMk/>
            <pc:sldMk cId="1966693975" sldId="304"/>
            <ac:spMk id="3" creationId="{93A752CD-D21D-0342-A8A9-923DAD2939EC}"/>
          </ac:spMkLst>
        </pc:spChg>
        <pc:spChg chg="mod">
          <ac:chgData name="Joanna Scouler" userId="da2978bb-3a89-42a2-b6f4-686f2140a0cc" providerId="ADAL" clId="{8493D9AB-F145-9D4B-AA59-8004B8B476F0}" dt="2024-04-12T12:10:26.130" v="5" actId="2711"/>
          <ac:spMkLst>
            <pc:docMk/>
            <pc:sldMk cId="1966693975" sldId="304"/>
            <ac:spMk id="9" creationId="{59BD6F9A-2207-354B-B7D2-10738A5E0618}"/>
          </ac:spMkLst>
        </pc:spChg>
        <pc:spChg chg="mod">
          <ac:chgData name="Joanna Scouler" userId="da2978bb-3a89-42a2-b6f4-686f2140a0cc" providerId="ADAL" clId="{8493D9AB-F145-9D4B-AA59-8004B8B476F0}" dt="2024-04-12T12:10:26.130" v="5" actId="2711"/>
          <ac:spMkLst>
            <pc:docMk/>
            <pc:sldMk cId="1966693975" sldId="304"/>
            <ac:spMk id="10" creationId="{9C9974A5-8275-CF4E-AF9F-06F6CE8CB111}"/>
          </ac:spMkLst>
        </pc:spChg>
        <pc:spChg chg="mod">
          <ac:chgData name="Joanna Scouler" userId="da2978bb-3a89-42a2-b6f4-686f2140a0cc" providerId="ADAL" clId="{8493D9AB-F145-9D4B-AA59-8004B8B476F0}" dt="2024-04-12T12:10:26.130" v="5" actId="2711"/>
          <ac:spMkLst>
            <pc:docMk/>
            <pc:sldMk cId="1966693975" sldId="304"/>
            <ac:spMk id="11" creationId="{83040831-9F4D-D845-953A-5CB308BE41E2}"/>
          </ac:spMkLst>
        </pc:spChg>
        <pc:spChg chg="mod">
          <ac:chgData name="Joanna Scouler" userId="da2978bb-3a89-42a2-b6f4-686f2140a0cc" providerId="ADAL" clId="{8493D9AB-F145-9D4B-AA59-8004B8B476F0}" dt="2024-04-12T12:10:26.130" v="5" actId="2711"/>
          <ac:spMkLst>
            <pc:docMk/>
            <pc:sldMk cId="1966693975" sldId="304"/>
            <ac:spMk id="12" creationId="{633A7E8A-4743-B64C-86DF-5A02881745D1}"/>
          </ac:spMkLst>
        </pc:spChg>
        <pc:spChg chg="mod">
          <ac:chgData name="Joanna Scouler" userId="da2978bb-3a89-42a2-b6f4-686f2140a0cc" providerId="ADAL" clId="{8493D9AB-F145-9D4B-AA59-8004B8B476F0}" dt="2024-04-12T12:10:26.130" v="5" actId="2711"/>
          <ac:spMkLst>
            <pc:docMk/>
            <pc:sldMk cId="1966693975" sldId="304"/>
            <ac:spMk id="13" creationId="{3E876D59-91E6-364D-B1C6-8965DED5E5DB}"/>
          </ac:spMkLst>
        </pc:spChg>
        <pc:spChg chg="mod">
          <ac:chgData name="Joanna Scouler" userId="da2978bb-3a89-42a2-b6f4-686f2140a0cc" providerId="ADAL" clId="{8493D9AB-F145-9D4B-AA59-8004B8B476F0}" dt="2024-04-12T12:10:26.130" v="5" actId="2711"/>
          <ac:spMkLst>
            <pc:docMk/>
            <pc:sldMk cId="1966693975" sldId="304"/>
            <ac:spMk id="15" creationId="{3743B4BE-5CB7-F14B-9620-8B20D1CED962}"/>
          </ac:spMkLst>
        </pc:spChg>
      </pc:sldChg>
      <pc:sldChg chg="modSp">
        <pc:chgData name="Joanna Scouler" userId="da2978bb-3a89-42a2-b6f4-686f2140a0cc" providerId="ADAL" clId="{8493D9AB-F145-9D4B-AA59-8004B8B476F0}" dt="2024-04-12T12:10:00.122" v="1"/>
        <pc:sldMkLst>
          <pc:docMk/>
          <pc:sldMk cId="1495468696" sldId="348"/>
        </pc:sldMkLst>
        <pc:spChg chg="mod">
          <ac:chgData name="Joanna Scouler" userId="da2978bb-3a89-42a2-b6f4-686f2140a0cc" providerId="ADAL" clId="{8493D9AB-F145-9D4B-AA59-8004B8B476F0}" dt="2024-04-12T12:10:00.122" v="1"/>
          <ac:spMkLst>
            <pc:docMk/>
            <pc:sldMk cId="1495468696" sldId="348"/>
            <ac:spMk id="2" creationId="{EE3C824E-4C7F-DB42-8DBE-A9A845EEBF60}"/>
          </ac:spMkLst>
        </pc:spChg>
      </pc:sldChg>
      <pc:sldChg chg="modSp mod modClrScheme chgLayout">
        <pc:chgData name="Joanna Scouler" userId="da2978bb-3a89-42a2-b6f4-686f2140a0cc" providerId="ADAL" clId="{8493D9AB-F145-9D4B-AA59-8004B8B476F0}" dt="2024-04-12T12:10:07.654" v="2" actId="700"/>
        <pc:sldMkLst>
          <pc:docMk/>
          <pc:sldMk cId="810804710" sldId="355"/>
        </pc:sldMkLst>
        <pc:spChg chg="mod ord">
          <ac:chgData name="Joanna Scouler" userId="da2978bb-3a89-42a2-b6f4-686f2140a0cc" providerId="ADAL" clId="{8493D9AB-F145-9D4B-AA59-8004B8B476F0}" dt="2024-04-12T12:10:07.654" v="2" actId="700"/>
          <ac:spMkLst>
            <pc:docMk/>
            <pc:sldMk cId="810804710" sldId="355"/>
            <ac:spMk id="2" creationId="{6C92CDF9-9E9C-714B-9C6F-2DE6F9E48CAE}"/>
          </ac:spMkLst>
        </pc:spChg>
      </pc:sldChg>
      <pc:sldChg chg="modSp">
        <pc:chgData name="Joanna Scouler" userId="da2978bb-3a89-42a2-b6f4-686f2140a0cc" providerId="ADAL" clId="{8493D9AB-F145-9D4B-AA59-8004B8B476F0}" dt="2024-04-12T12:10:00.122" v="1"/>
        <pc:sldMkLst>
          <pc:docMk/>
          <pc:sldMk cId="2290180924" sldId="356"/>
        </pc:sldMkLst>
        <pc:spChg chg="mod">
          <ac:chgData name="Joanna Scouler" userId="da2978bb-3a89-42a2-b6f4-686f2140a0cc" providerId="ADAL" clId="{8493D9AB-F145-9D4B-AA59-8004B8B476F0}" dt="2024-04-12T12:10:00.122" v="1"/>
          <ac:spMkLst>
            <pc:docMk/>
            <pc:sldMk cId="2290180924" sldId="356"/>
            <ac:spMk id="3" creationId="{24C00108-A306-9E49-AD66-5067E94AA0BD}"/>
          </ac:spMkLst>
        </pc:spChg>
      </pc:sldChg>
      <pc:sldChg chg="modSp del">
        <pc:chgData name="Joanna Scouler" userId="da2978bb-3a89-42a2-b6f4-686f2140a0cc" providerId="ADAL" clId="{8493D9AB-F145-9D4B-AA59-8004B8B476F0}" dt="2024-04-12T12:10:59.044" v="12" actId="2696"/>
        <pc:sldMkLst>
          <pc:docMk/>
          <pc:sldMk cId="2965238759" sldId="357"/>
        </pc:sldMkLst>
        <pc:spChg chg="mod">
          <ac:chgData name="Joanna Scouler" userId="da2978bb-3a89-42a2-b6f4-686f2140a0cc" providerId="ADAL" clId="{8493D9AB-F145-9D4B-AA59-8004B8B476F0}" dt="2024-04-12T12:10:00.122" v="1"/>
          <ac:spMkLst>
            <pc:docMk/>
            <pc:sldMk cId="2965238759" sldId="357"/>
            <ac:spMk id="2" creationId="{F10F0A34-8226-A241-BB87-E02C0E43B851}"/>
          </ac:spMkLst>
        </pc:spChg>
      </pc:sldChg>
      <pc:sldChg chg="modSp">
        <pc:chgData name="Joanna Scouler" userId="da2978bb-3a89-42a2-b6f4-686f2140a0cc" providerId="ADAL" clId="{8493D9AB-F145-9D4B-AA59-8004B8B476F0}" dt="2024-04-12T12:10:00.122" v="1"/>
        <pc:sldMkLst>
          <pc:docMk/>
          <pc:sldMk cId="282936658" sldId="358"/>
        </pc:sldMkLst>
        <pc:spChg chg="mod">
          <ac:chgData name="Joanna Scouler" userId="da2978bb-3a89-42a2-b6f4-686f2140a0cc" providerId="ADAL" clId="{8493D9AB-F145-9D4B-AA59-8004B8B476F0}" dt="2024-04-12T12:10:00.122" v="1"/>
          <ac:spMkLst>
            <pc:docMk/>
            <pc:sldMk cId="282936658" sldId="358"/>
            <ac:spMk id="3" creationId="{42B0A0BB-E1B0-7240-89EE-FD565B8E85D6}"/>
          </ac:spMkLst>
        </pc:spChg>
      </pc:sldChg>
      <pc:sldChg chg="delSp modSp add mod modAnim modNotesTx">
        <pc:chgData name="Joanna Scouler" userId="da2978bb-3a89-42a2-b6f4-686f2140a0cc" providerId="ADAL" clId="{8493D9AB-F145-9D4B-AA59-8004B8B476F0}" dt="2024-04-12T12:12:54.402" v="90" actId="20577"/>
        <pc:sldMkLst>
          <pc:docMk/>
          <pc:sldMk cId="862649409" sldId="360"/>
        </pc:sldMkLst>
        <pc:spChg chg="mod">
          <ac:chgData name="Joanna Scouler" userId="da2978bb-3a89-42a2-b6f4-686f2140a0cc" providerId="ADAL" clId="{8493D9AB-F145-9D4B-AA59-8004B8B476F0}" dt="2024-04-12T12:11:59.455" v="30" actId="20577"/>
          <ac:spMkLst>
            <pc:docMk/>
            <pc:sldMk cId="862649409" sldId="360"/>
            <ac:spMk id="6" creationId="{738BD3D1-C602-476B-9ED5-198C26001B3D}"/>
          </ac:spMkLst>
        </pc:spChg>
        <pc:spChg chg="mod">
          <ac:chgData name="Joanna Scouler" userId="da2978bb-3a89-42a2-b6f4-686f2140a0cc" providerId="ADAL" clId="{8493D9AB-F145-9D4B-AA59-8004B8B476F0}" dt="2024-04-12T12:12:54.402" v="90" actId="20577"/>
          <ac:spMkLst>
            <pc:docMk/>
            <pc:sldMk cId="862649409" sldId="360"/>
            <ac:spMk id="7" creationId="{B7A3DBB4-E61A-41DB-AB0D-ECE0B2A2E82B}"/>
          </ac:spMkLst>
        </pc:spChg>
        <pc:picChg chg="del">
          <ac:chgData name="Joanna Scouler" userId="da2978bb-3a89-42a2-b6f4-686f2140a0cc" providerId="ADAL" clId="{8493D9AB-F145-9D4B-AA59-8004B8B476F0}" dt="2024-04-12T12:11:45.717" v="23" actId="478"/>
          <ac:picMkLst>
            <pc:docMk/>
            <pc:sldMk cId="862649409" sldId="360"/>
            <ac:picMk id="1026" creationId="{3B3C3D15-CE42-4D72-B963-33FF8F933093}"/>
          </ac:picMkLst>
        </pc:picChg>
      </pc:sldChg>
      <pc:sldChg chg="modSp mod">
        <pc:chgData name="Joanna Scouler" userId="da2978bb-3a89-42a2-b6f4-686f2140a0cc" providerId="ADAL" clId="{8493D9AB-F145-9D4B-AA59-8004B8B476F0}" dt="2024-04-12T12:10:21.981" v="4" actId="1076"/>
        <pc:sldMkLst>
          <pc:docMk/>
          <pc:sldMk cId="4043307828" sldId="363"/>
        </pc:sldMkLst>
        <pc:spChg chg="mod">
          <ac:chgData name="Joanna Scouler" userId="da2978bb-3a89-42a2-b6f4-686f2140a0cc" providerId="ADAL" clId="{8493D9AB-F145-9D4B-AA59-8004B8B476F0}" dt="2024-04-12T12:10:00.122" v="1"/>
          <ac:spMkLst>
            <pc:docMk/>
            <pc:sldMk cId="4043307828" sldId="363"/>
            <ac:spMk id="2" creationId="{21F6D3BF-8D78-3D41-8D2E-5FED3055FC80}"/>
          </ac:spMkLst>
        </pc:spChg>
        <pc:spChg chg="mod">
          <ac:chgData name="Joanna Scouler" userId="da2978bb-3a89-42a2-b6f4-686f2140a0cc" providerId="ADAL" clId="{8493D9AB-F145-9D4B-AA59-8004B8B476F0}" dt="2024-04-12T12:10:00.122" v="1"/>
          <ac:spMkLst>
            <pc:docMk/>
            <pc:sldMk cId="4043307828" sldId="363"/>
            <ac:spMk id="3" creationId="{8676A10C-2676-7549-90A1-140565D5F092}"/>
          </ac:spMkLst>
        </pc:spChg>
        <pc:picChg chg="mod">
          <ac:chgData name="Joanna Scouler" userId="da2978bb-3a89-42a2-b6f4-686f2140a0cc" providerId="ADAL" clId="{8493D9AB-F145-9D4B-AA59-8004B8B476F0}" dt="2024-04-12T12:10:21.981" v="4" actId="1076"/>
          <ac:picMkLst>
            <pc:docMk/>
            <pc:sldMk cId="4043307828" sldId="363"/>
            <ac:picMk id="10" creationId="{4762F971-C492-0A4F-93BC-C458A9C1640C}"/>
          </ac:picMkLst>
        </pc:picChg>
      </pc:sldChg>
      <pc:sldChg chg="modSp add mod">
        <pc:chgData name="Joanna Scouler" userId="da2978bb-3a89-42a2-b6f4-686f2140a0cc" providerId="ADAL" clId="{8493D9AB-F145-9D4B-AA59-8004B8B476F0}" dt="2024-04-12T12:10:57.782" v="11" actId="20577"/>
        <pc:sldMkLst>
          <pc:docMk/>
          <pc:sldMk cId="3612247813" sldId="364"/>
        </pc:sldMkLst>
        <pc:graphicFrameChg chg="modGraphic">
          <ac:chgData name="Joanna Scouler" userId="da2978bb-3a89-42a2-b6f4-686f2140a0cc" providerId="ADAL" clId="{8493D9AB-F145-9D4B-AA59-8004B8B476F0}" dt="2024-04-12T12:10:57.782" v="11" actId="20577"/>
          <ac:graphicFrameMkLst>
            <pc:docMk/>
            <pc:sldMk cId="3612247813" sldId="364"/>
            <ac:graphicFrameMk id="3" creationId="{2D1EACB4-F44A-B74F-9ED5-BE0F8D4E6DF6}"/>
          </ac:graphicFrameMkLst>
        </pc:graphicFrameChg>
      </pc:sldChg>
      <pc:sldChg chg="modSp add mod">
        <pc:chgData name="Joanna Scouler" userId="da2978bb-3a89-42a2-b6f4-686f2140a0cc" providerId="ADAL" clId="{8493D9AB-F145-9D4B-AA59-8004B8B476F0}" dt="2024-04-12T12:11:21.951" v="16" actId="1076"/>
        <pc:sldMkLst>
          <pc:docMk/>
          <pc:sldMk cId="3308112752" sldId="421"/>
        </pc:sldMkLst>
        <pc:spChg chg="mod">
          <ac:chgData name="Joanna Scouler" userId="da2978bb-3a89-42a2-b6f4-686f2140a0cc" providerId="ADAL" clId="{8493D9AB-F145-9D4B-AA59-8004B8B476F0}" dt="2024-04-12T12:11:21.951" v="16" actId="1076"/>
          <ac:spMkLst>
            <pc:docMk/>
            <pc:sldMk cId="3308112752" sldId="421"/>
            <ac:spMk id="6" creationId="{03D33695-F3E3-458D-8D7E-F377F44F408A}"/>
          </ac:spMkLst>
        </pc:spChg>
      </pc:sldChg>
      <pc:sldChg chg="modSp add mod">
        <pc:chgData name="Joanna Scouler" userId="da2978bb-3a89-42a2-b6f4-686f2140a0cc" providerId="ADAL" clId="{8493D9AB-F145-9D4B-AA59-8004B8B476F0}" dt="2024-04-12T12:11:30.558" v="21" actId="207"/>
        <pc:sldMkLst>
          <pc:docMk/>
          <pc:sldMk cId="3357997291" sldId="422"/>
        </pc:sldMkLst>
        <pc:spChg chg="mod">
          <ac:chgData name="Joanna Scouler" userId="da2978bb-3a89-42a2-b6f4-686f2140a0cc" providerId="ADAL" clId="{8493D9AB-F145-9D4B-AA59-8004B8B476F0}" dt="2024-04-12T12:11:30.558" v="21" actId="207"/>
          <ac:spMkLst>
            <pc:docMk/>
            <pc:sldMk cId="3357997291" sldId="422"/>
            <ac:spMk id="6" creationId="{03D33695-F3E3-458D-8D7E-F377F44F408A}"/>
          </ac:spMkLst>
        </pc:spChg>
      </pc:sldChg>
      <pc:sldChg chg="delSp modSp add mod modAnim">
        <pc:chgData name="Joanna Scouler" userId="da2978bb-3a89-42a2-b6f4-686f2140a0cc" providerId="ADAL" clId="{8493D9AB-F145-9D4B-AA59-8004B8B476F0}" dt="2024-04-12T12:14:07.987" v="243" actId="20577"/>
        <pc:sldMkLst>
          <pc:docMk/>
          <pc:sldMk cId="357369765" sldId="423"/>
        </pc:sldMkLst>
        <pc:spChg chg="mod">
          <ac:chgData name="Joanna Scouler" userId="da2978bb-3a89-42a2-b6f4-686f2140a0cc" providerId="ADAL" clId="{8493D9AB-F145-9D4B-AA59-8004B8B476F0}" dt="2024-04-12T12:13:10.937" v="95" actId="403"/>
          <ac:spMkLst>
            <pc:docMk/>
            <pc:sldMk cId="357369765" sldId="423"/>
            <ac:spMk id="6" creationId="{738BD3D1-C602-476B-9ED5-198C26001B3D}"/>
          </ac:spMkLst>
        </pc:spChg>
        <pc:spChg chg="mod">
          <ac:chgData name="Joanna Scouler" userId="da2978bb-3a89-42a2-b6f4-686f2140a0cc" providerId="ADAL" clId="{8493D9AB-F145-9D4B-AA59-8004B8B476F0}" dt="2024-04-12T12:14:07.987" v="243" actId="20577"/>
          <ac:spMkLst>
            <pc:docMk/>
            <pc:sldMk cId="357369765" sldId="423"/>
            <ac:spMk id="7" creationId="{B7A3DBB4-E61A-41DB-AB0D-ECE0B2A2E82B}"/>
          </ac:spMkLst>
        </pc:spChg>
        <pc:picChg chg="del">
          <ac:chgData name="Joanna Scouler" userId="da2978bb-3a89-42a2-b6f4-686f2140a0cc" providerId="ADAL" clId="{8493D9AB-F145-9D4B-AA59-8004B8B476F0}" dt="2024-04-12T12:13:06.431" v="93" actId="478"/>
          <ac:picMkLst>
            <pc:docMk/>
            <pc:sldMk cId="357369765" sldId="423"/>
            <ac:picMk id="4" creationId="{3F2178CA-9D42-06CE-A9D5-F729A727280F}"/>
          </ac:picMkLst>
        </pc:picChg>
      </pc:sldChg>
      <pc:sldChg chg="addSp delSp modSp add mod modAnim modNotesTx">
        <pc:chgData name="Joanna Scouler" userId="da2978bb-3a89-42a2-b6f4-686f2140a0cc" providerId="ADAL" clId="{8493D9AB-F145-9D4B-AA59-8004B8B476F0}" dt="2024-04-12T12:13:01.451" v="92" actId="20577"/>
        <pc:sldMkLst>
          <pc:docMk/>
          <pc:sldMk cId="2225641589" sldId="424"/>
        </pc:sldMkLst>
        <pc:spChg chg="add mod">
          <ac:chgData name="Joanna Scouler" userId="da2978bb-3a89-42a2-b6f4-686f2140a0cc" providerId="ADAL" clId="{8493D9AB-F145-9D4B-AA59-8004B8B476F0}" dt="2024-04-12T12:12:51.027" v="84" actId="20577"/>
          <ac:spMkLst>
            <pc:docMk/>
            <pc:sldMk cId="2225641589" sldId="424"/>
            <ac:spMk id="4" creationId="{77724A22-9108-8E7B-AE61-BC8F9F5A809B}"/>
          </ac:spMkLst>
        </pc:spChg>
        <pc:spChg chg="mod">
          <ac:chgData name="Joanna Scouler" userId="da2978bb-3a89-42a2-b6f4-686f2140a0cc" providerId="ADAL" clId="{8493D9AB-F145-9D4B-AA59-8004B8B476F0}" dt="2024-04-12T12:13:01.451" v="92" actId="20577"/>
          <ac:spMkLst>
            <pc:docMk/>
            <pc:sldMk cId="2225641589" sldId="424"/>
            <ac:spMk id="6" creationId="{738BD3D1-C602-476B-9ED5-198C26001B3D}"/>
          </ac:spMkLst>
        </pc:spChg>
        <pc:spChg chg="del mod">
          <ac:chgData name="Joanna Scouler" userId="da2978bb-3a89-42a2-b6f4-686f2140a0cc" providerId="ADAL" clId="{8493D9AB-F145-9D4B-AA59-8004B8B476F0}" dt="2024-04-12T12:12:45.565" v="77" actId="478"/>
          <ac:spMkLst>
            <pc:docMk/>
            <pc:sldMk cId="2225641589" sldId="424"/>
            <ac:spMk id="7" creationId="{B7A3DBB4-E61A-41DB-AB0D-ECE0B2A2E82B}"/>
          </ac:spMkLst>
        </pc:spChg>
        <pc:picChg chg="del">
          <ac:chgData name="Joanna Scouler" userId="da2978bb-3a89-42a2-b6f4-686f2140a0cc" providerId="ADAL" clId="{8493D9AB-F145-9D4B-AA59-8004B8B476F0}" dt="2024-04-12T12:12:35.547" v="75" actId="478"/>
          <ac:picMkLst>
            <pc:docMk/>
            <pc:sldMk cId="2225641589" sldId="424"/>
            <ac:picMk id="2050" creationId="{44367B84-F2F4-DEF0-D9C5-B3F0A7B34CF9}"/>
          </ac:picMkLst>
        </pc:picChg>
      </pc:sldChg>
      <pc:sldMasterChg chg="modSldLayout">
        <pc:chgData name="Joanna Scouler" userId="da2978bb-3a89-42a2-b6f4-686f2140a0cc" providerId="ADAL" clId="{8493D9AB-F145-9D4B-AA59-8004B8B476F0}" dt="2024-04-12T12:09:55.060" v="0"/>
        <pc:sldMasterMkLst>
          <pc:docMk/>
          <pc:sldMasterMk cId="2216436936" sldId="2147483696"/>
        </pc:sldMasterMkLst>
        <pc:sldLayoutChg chg="delSp">
          <pc:chgData name="Joanna Scouler" userId="da2978bb-3a89-42a2-b6f4-686f2140a0cc" providerId="ADAL" clId="{8493D9AB-F145-9D4B-AA59-8004B8B476F0}" dt="2024-04-12T12:09:55.060" v="0"/>
          <pc:sldLayoutMkLst>
            <pc:docMk/>
            <pc:sldMasterMk cId="2216436936" sldId="2147483696"/>
            <pc:sldLayoutMk cId="560377342" sldId="2147483723"/>
          </pc:sldLayoutMkLst>
          <pc:spChg chg="del">
            <ac:chgData name="Joanna Scouler" userId="da2978bb-3a89-42a2-b6f4-686f2140a0cc" providerId="ADAL" clId="{8493D9AB-F145-9D4B-AA59-8004B8B476F0}" dt="2024-04-12T12:09:55.060" v="0"/>
            <ac:spMkLst>
              <pc:docMk/>
              <pc:sldMasterMk cId="2216436936" sldId="2147483696"/>
              <pc:sldLayoutMk cId="560377342" sldId="2147483723"/>
              <ac:spMk id="4" creationId="{FB9BDBA1-DD73-5C43-A5A8-F619ADA69383}"/>
            </ac:spMkLst>
          </pc:spChg>
          <pc:spChg chg="del">
            <ac:chgData name="Joanna Scouler" userId="da2978bb-3a89-42a2-b6f4-686f2140a0cc" providerId="ADAL" clId="{8493D9AB-F145-9D4B-AA59-8004B8B476F0}" dt="2024-04-12T12:09:55.060" v="0"/>
            <ac:spMkLst>
              <pc:docMk/>
              <pc:sldMasterMk cId="2216436936" sldId="2147483696"/>
              <pc:sldLayoutMk cId="560377342" sldId="2147483723"/>
              <ac:spMk id="12" creationId="{6388379F-C4DE-4646-93E3-42D263D1AAF5}"/>
            </ac:spMkLst>
          </pc:spChg>
        </pc:sldLayoutChg>
      </pc:sldMasterChg>
      <pc:sldMasterChg chg="delSldLayout modSldLayout">
        <pc:chgData name="Joanna Scouler" userId="da2978bb-3a89-42a2-b6f4-686f2140a0cc" providerId="ADAL" clId="{8493D9AB-F145-9D4B-AA59-8004B8B476F0}" dt="2024-04-12T12:10:10.919" v="3" actId="2696"/>
        <pc:sldMasterMkLst>
          <pc:docMk/>
          <pc:sldMasterMk cId="3400152625" sldId="2147483724"/>
        </pc:sldMasterMkLst>
        <pc:sldLayoutChg chg="delSp del">
          <pc:chgData name="Joanna Scouler" userId="da2978bb-3a89-42a2-b6f4-686f2140a0cc" providerId="ADAL" clId="{8493D9AB-F145-9D4B-AA59-8004B8B476F0}" dt="2024-04-12T12:10:10.919" v="3" actId="2696"/>
          <pc:sldLayoutMkLst>
            <pc:docMk/>
            <pc:sldMasterMk cId="3400152625" sldId="2147483724"/>
            <pc:sldLayoutMk cId="360201593" sldId="2147483743"/>
          </pc:sldLayoutMkLst>
          <pc:spChg chg="del">
            <ac:chgData name="Joanna Scouler" userId="da2978bb-3a89-42a2-b6f4-686f2140a0cc" providerId="ADAL" clId="{8493D9AB-F145-9D4B-AA59-8004B8B476F0}" dt="2024-04-12T12:10:00.122" v="1"/>
            <ac:spMkLst>
              <pc:docMk/>
              <pc:sldMasterMk cId="3400152625" sldId="2147483724"/>
              <pc:sldLayoutMk cId="360201593" sldId="2147483743"/>
              <ac:spMk id="4" creationId="{FB9BDBA1-DD73-5C43-A5A8-F619ADA69383}"/>
            </ac:spMkLst>
          </pc:spChg>
          <pc:spChg chg="del">
            <ac:chgData name="Joanna Scouler" userId="da2978bb-3a89-42a2-b6f4-686f2140a0cc" providerId="ADAL" clId="{8493D9AB-F145-9D4B-AA59-8004B8B476F0}" dt="2024-04-12T12:10:00.122" v="1"/>
            <ac:spMkLst>
              <pc:docMk/>
              <pc:sldMasterMk cId="3400152625" sldId="2147483724"/>
              <pc:sldLayoutMk cId="360201593" sldId="2147483743"/>
              <ac:spMk id="12" creationId="{6388379F-C4DE-4646-93E3-42D263D1AAF5}"/>
            </ac:spMkLst>
          </pc:spChg>
        </pc:sldLayoutChg>
      </pc:sldMasterChg>
    </pc:docChg>
  </pc:docChgLst>
  <pc:docChgLst>
    <pc:chgData name="Joanna Scouler" userId="da2978bb-3a89-42a2-b6f4-686f2140a0cc" providerId="ADAL" clId="{0B9B273C-8082-7044-99DB-71EC5D9CF8A5}"/>
    <pc:docChg chg="custSel addSld delSld modSld">
      <pc:chgData name="Joanna Scouler" userId="da2978bb-3a89-42a2-b6f4-686f2140a0cc" providerId="ADAL" clId="{0B9B273C-8082-7044-99DB-71EC5D9CF8A5}" dt="2022-04-07T14:45:11.073" v="158" actId="1076"/>
      <pc:docMkLst>
        <pc:docMk/>
      </pc:docMkLst>
      <pc:sldChg chg="modSp mod">
        <pc:chgData name="Joanna Scouler" userId="da2978bb-3a89-42a2-b6f4-686f2140a0cc" providerId="ADAL" clId="{0B9B273C-8082-7044-99DB-71EC5D9CF8A5}" dt="2022-04-07T14:45:11.073" v="158" actId="1076"/>
        <pc:sldMkLst>
          <pc:docMk/>
          <pc:sldMk cId="4075178077" sldId="262"/>
        </pc:sldMkLst>
        <pc:spChg chg="mod">
          <ac:chgData name="Joanna Scouler" userId="da2978bb-3a89-42a2-b6f4-686f2140a0cc" providerId="ADAL" clId="{0B9B273C-8082-7044-99DB-71EC5D9CF8A5}" dt="2022-04-07T14:44:32.145" v="140" actId="1076"/>
          <ac:spMkLst>
            <pc:docMk/>
            <pc:sldMk cId="4075178077" sldId="262"/>
            <ac:spMk id="2" creationId="{063DA025-EDA1-8643-9341-8D8B0D408EE6}"/>
          </ac:spMkLst>
        </pc:spChg>
        <pc:spChg chg="mod">
          <ac:chgData name="Joanna Scouler" userId="da2978bb-3a89-42a2-b6f4-686f2140a0cc" providerId="ADAL" clId="{0B9B273C-8082-7044-99DB-71EC5D9CF8A5}" dt="2022-04-07T14:45:09.084" v="157" actId="1038"/>
          <ac:spMkLst>
            <pc:docMk/>
            <pc:sldMk cId="4075178077" sldId="262"/>
            <ac:spMk id="5" creationId="{8BE7F6E4-3567-3641-ABCA-436D9F706EB8}"/>
          </ac:spMkLst>
        </pc:spChg>
        <pc:spChg chg="mod">
          <ac:chgData name="Joanna Scouler" userId="da2978bb-3a89-42a2-b6f4-686f2140a0cc" providerId="ADAL" clId="{0B9B273C-8082-7044-99DB-71EC5D9CF8A5}" dt="2022-04-07T14:44:51.807" v="142" actId="255"/>
          <ac:spMkLst>
            <pc:docMk/>
            <pc:sldMk cId="4075178077" sldId="262"/>
            <ac:spMk id="6" creationId="{00000000-0000-0000-0000-000000000000}"/>
          </ac:spMkLst>
        </pc:spChg>
        <pc:spChg chg="mod">
          <ac:chgData name="Joanna Scouler" userId="da2978bb-3a89-42a2-b6f4-686f2140a0cc" providerId="ADAL" clId="{0B9B273C-8082-7044-99DB-71EC5D9CF8A5}" dt="2022-04-07T14:45:11.073" v="158" actId="1076"/>
          <ac:spMkLst>
            <pc:docMk/>
            <pc:sldMk cId="4075178077" sldId="262"/>
            <ac:spMk id="7" creationId="{86E6E197-EBAB-164B-8068-C17FED46B85C}"/>
          </ac:spMkLst>
        </pc:spChg>
        <pc:spChg chg="mod">
          <ac:chgData name="Joanna Scouler" userId="da2978bb-3a89-42a2-b6f4-686f2140a0cc" providerId="ADAL" clId="{0B9B273C-8082-7044-99DB-71EC5D9CF8A5}" dt="2022-04-07T14:45:05.861" v="153" actId="1036"/>
          <ac:spMkLst>
            <pc:docMk/>
            <pc:sldMk cId="4075178077" sldId="262"/>
            <ac:spMk id="25" creationId="{9A2978FE-89EB-484D-BD59-56AD713DC92A}"/>
          </ac:spMkLst>
        </pc:spChg>
      </pc:sldChg>
      <pc:sldChg chg="modSp mod">
        <pc:chgData name="Joanna Scouler" userId="da2978bb-3a89-42a2-b6f4-686f2140a0cc" providerId="ADAL" clId="{0B9B273C-8082-7044-99DB-71EC5D9CF8A5}" dt="2022-04-07T14:43:43.424" v="130" actId="2711"/>
        <pc:sldMkLst>
          <pc:docMk/>
          <pc:sldMk cId="408376181" sldId="279"/>
        </pc:sldMkLst>
        <pc:spChg chg="mod">
          <ac:chgData name="Joanna Scouler" userId="da2978bb-3a89-42a2-b6f4-686f2140a0cc" providerId="ADAL" clId="{0B9B273C-8082-7044-99DB-71EC5D9CF8A5}" dt="2022-04-07T14:43:43.424" v="130" actId="2711"/>
          <ac:spMkLst>
            <pc:docMk/>
            <pc:sldMk cId="408376181" sldId="279"/>
            <ac:spMk id="2" creationId="{390ADA5D-EF3B-BD4E-93D1-EBAA704F36FE}"/>
          </ac:spMkLst>
        </pc:spChg>
      </pc:sldChg>
      <pc:sldChg chg="modSp mod modNotesTx">
        <pc:chgData name="Joanna Scouler" userId="da2978bb-3a89-42a2-b6f4-686f2140a0cc" providerId="ADAL" clId="{0B9B273C-8082-7044-99DB-71EC5D9CF8A5}" dt="2022-04-07T14:43:20.997" v="126" actId="20577"/>
        <pc:sldMkLst>
          <pc:docMk/>
          <pc:sldMk cId="3384581491" sldId="296"/>
        </pc:sldMkLst>
        <pc:spChg chg="mod">
          <ac:chgData name="Joanna Scouler" userId="da2978bb-3a89-42a2-b6f4-686f2140a0cc" providerId="ADAL" clId="{0B9B273C-8082-7044-99DB-71EC5D9CF8A5}" dt="2022-04-07T14:43:12.300" v="123" actId="1076"/>
          <ac:spMkLst>
            <pc:docMk/>
            <pc:sldMk cId="3384581491" sldId="296"/>
            <ac:spMk id="2" creationId="{56B3D35E-7B34-F94C-9DD3-77176F7C3EC6}"/>
          </ac:spMkLst>
        </pc:spChg>
      </pc:sldChg>
      <pc:sldChg chg="modSp mod">
        <pc:chgData name="Joanna Scouler" userId="da2978bb-3a89-42a2-b6f4-686f2140a0cc" providerId="ADAL" clId="{0B9B273C-8082-7044-99DB-71EC5D9CF8A5}" dt="2022-04-07T14:43:32.812" v="127" actId="2711"/>
        <pc:sldMkLst>
          <pc:docMk/>
          <pc:sldMk cId="2923554578" sldId="302"/>
        </pc:sldMkLst>
        <pc:spChg chg="mod">
          <ac:chgData name="Joanna Scouler" userId="da2978bb-3a89-42a2-b6f4-686f2140a0cc" providerId="ADAL" clId="{0B9B273C-8082-7044-99DB-71EC5D9CF8A5}" dt="2022-04-07T14:43:32.812" v="127" actId="2711"/>
          <ac:spMkLst>
            <pc:docMk/>
            <pc:sldMk cId="2923554578" sldId="302"/>
            <ac:spMk id="2" creationId="{891ECA25-BAAD-114B-84D0-A840984F1FC2}"/>
          </ac:spMkLst>
        </pc:spChg>
      </pc:sldChg>
      <pc:sldChg chg="modSp mod">
        <pc:chgData name="Joanna Scouler" userId="da2978bb-3a89-42a2-b6f4-686f2140a0cc" providerId="ADAL" clId="{0B9B273C-8082-7044-99DB-71EC5D9CF8A5}" dt="2022-04-07T14:43:38.421" v="129" actId="2711"/>
        <pc:sldMkLst>
          <pc:docMk/>
          <pc:sldMk cId="2693292544" sldId="303"/>
        </pc:sldMkLst>
        <pc:spChg chg="mod">
          <ac:chgData name="Joanna Scouler" userId="da2978bb-3a89-42a2-b6f4-686f2140a0cc" providerId="ADAL" clId="{0B9B273C-8082-7044-99DB-71EC5D9CF8A5}" dt="2022-04-07T14:43:38.421" v="129" actId="2711"/>
          <ac:spMkLst>
            <pc:docMk/>
            <pc:sldMk cId="2693292544" sldId="303"/>
            <ac:spMk id="2" creationId="{891ECA25-BAAD-114B-84D0-A840984F1FC2}"/>
          </ac:spMkLst>
        </pc:spChg>
      </pc:sldChg>
      <pc:sldChg chg="modSp mod">
        <pc:chgData name="Joanna Scouler" userId="da2978bb-3a89-42a2-b6f4-686f2140a0cc" providerId="ADAL" clId="{0B9B273C-8082-7044-99DB-71EC5D9CF8A5}" dt="2022-04-07T14:41:42.371" v="53" actId="20577"/>
        <pc:sldMkLst>
          <pc:docMk/>
          <pc:sldMk cId="1966693975" sldId="304"/>
        </pc:sldMkLst>
        <pc:spChg chg="mod">
          <ac:chgData name="Joanna Scouler" userId="da2978bb-3a89-42a2-b6f4-686f2140a0cc" providerId="ADAL" clId="{0B9B273C-8082-7044-99DB-71EC5D9CF8A5}" dt="2022-04-07T14:41:36.236" v="47" actId="20577"/>
          <ac:spMkLst>
            <pc:docMk/>
            <pc:sldMk cId="1966693975" sldId="304"/>
            <ac:spMk id="10" creationId="{9C9974A5-8275-CF4E-AF9F-06F6CE8CB111}"/>
          </ac:spMkLst>
        </pc:spChg>
        <pc:spChg chg="mod">
          <ac:chgData name="Joanna Scouler" userId="da2978bb-3a89-42a2-b6f4-686f2140a0cc" providerId="ADAL" clId="{0B9B273C-8082-7044-99DB-71EC5D9CF8A5}" dt="2022-04-07T14:41:40.540" v="51" actId="20577"/>
          <ac:spMkLst>
            <pc:docMk/>
            <pc:sldMk cId="1966693975" sldId="304"/>
            <ac:spMk id="11" creationId="{83040831-9F4D-D845-953A-5CB308BE41E2}"/>
          </ac:spMkLst>
        </pc:spChg>
        <pc:spChg chg="mod">
          <ac:chgData name="Joanna Scouler" userId="da2978bb-3a89-42a2-b6f4-686f2140a0cc" providerId="ADAL" clId="{0B9B273C-8082-7044-99DB-71EC5D9CF8A5}" dt="2022-04-07T14:41:42.371" v="53" actId="20577"/>
          <ac:spMkLst>
            <pc:docMk/>
            <pc:sldMk cId="1966693975" sldId="304"/>
            <ac:spMk id="12" creationId="{633A7E8A-4743-B64C-86DF-5A02881745D1}"/>
          </ac:spMkLst>
        </pc:spChg>
        <pc:spChg chg="mod">
          <ac:chgData name="Joanna Scouler" userId="da2978bb-3a89-42a2-b6f4-686f2140a0cc" providerId="ADAL" clId="{0B9B273C-8082-7044-99DB-71EC5D9CF8A5}" dt="2022-04-07T14:41:38.206" v="49" actId="20577"/>
          <ac:spMkLst>
            <pc:docMk/>
            <pc:sldMk cId="1966693975" sldId="304"/>
            <ac:spMk id="13" creationId="{3E876D59-91E6-364D-B1C6-8965DED5E5DB}"/>
          </ac:spMkLst>
        </pc:spChg>
        <pc:spChg chg="mod">
          <ac:chgData name="Joanna Scouler" userId="da2978bb-3a89-42a2-b6f4-686f2140a0cc" providerId="ADAL" clId="{0B9B273C-8082-7044-99DB-71EC5D9CF8A5}" dt="2022-04-07T14:41:34.183" v="45" actId="20577"/>
          <ac:spMkLst>
            <pc:docMk/>
            <pc:sldMk cId="1966693975" sldId="304"/>
            <ac:spMk id="15" creationId="{3743B4BE-5CB7-F14B-9620-8B20D1CED962}"/>
          </ac:spMkLst>
        </pc:spChg>
      </pc:sldChg>
      <pc:sldChg chg="modSp mod">
        <pc:chgData name="Joanna Scouler" userId="da2978bb-3a89-42a2-b6f4-686f2140a0cc" providerId="ADAL" clId="{0B9B273C-8082-7044-99DB-71EC5D9CF8A5}" dt="2022-04-07T14:42:59.457" v="118" actId="1076"/>
        <pc:sldMkLst>
          <pc:docMk/>
          <pc:sldMk cId="462219962" sldId="346"/>
        </pc:sldMkLst>
        <pc:spChg chg="mod">
          <ac:chgData name="Joanna Scouler" userId="da2978bb-3a89-42a2-b6f4-686f2140a0cc" providerId="ADAL" clId="{0B9B273C-8082-7044-99DB-71EC5D9CF8A5}" dt="2022-04-07T14:42:59.457" v="118" actId="1076"/>
          <ac:spMkLst>
            <pc:docMk/>
            <pc:sldMk cId="462219962" sldId="346"/>
            <ac:spMk id="16" creationId="{CEA10662-A2CB-2949-99C8-B5D4C76B99E9}"/>
          </ac:spMkLst>
        </pc:spChg>
      </pc:sldChg>
      <pc:sldChg chg="del">
        <pc:chgData name="Joanna Scouler" userId="da2978bb-3a89-42a2-b6f4-686f2140a0cc" providerId="ADAL" clId="{0B9B273C-8082-7044-99DB-71EC5D9CF8A5}" dt="2022-04-07T14:41:28.556" v="39" actId="2696"/>
        <pc:sldMkLst>
          <pc:docMk/>
          <pc:sldMk cId="1658734986" sldId="349"/>
        </pc:sldMkLst>
      </pc:sldChg>
      <pc:sldChg chg="modSp mod">
        <pc:chgData name="Joanna Scouler" userId="da2978bb-3a89-42a2-b6f4-686f2140a0cc" providerId="ADAL" clId="{0B9B273C-8082-7044-99DB-71EC5D9CF8A5}" dt="2022-04-07T14:40:32.594" v="9" actId="1038"/>
        <pc:sldMkLst>
          <pc:docMk/>
          <pc:sldMk cId="2290180924" sldId="356"/>
        </pc:sldMkLst>
        <pc:spChg chg="mod">
          <ac:chgData name="Joanna Scouler" userId="da2978bb-3a89-42a2-b6f4-686f2140a0cc" providerId="ADAL" clId="{0B9B273C-8082-7044-99DB-71EC5D9CF8A5}" dt="2022-04-07T14:40:21.913" v="1" actId="1076"/>
          <ac:spMkLst>
            <pc:docMk/>
            <pc:sldMk cId="2290180924" sldId="356"/>
            <ac:spMk id="6" creationId="{00000000-0000-0000-0000-000000000000}"/>
          </ac:spMkLst>
        </pc:spChg>
        <pc:spChg chg="mod">
          <ac:chgData name="Joanna Scouler" userId="da2978bb-3a89-42a2-b6f4-686f2140a0cc" providerId="ADAL" clId="{0B9B273C-8082-7044-99DB-71EC5D9CF8A5}" dt="2022-04-07T14:40:32.594" v="9" actId="1038"/>
          <ac:spMkLst>
            <pc:docMk/>
            <pc:sldMk cId="2290180924" sldId="356"/>
            <ac:spMk id="8" creationId="{5156D7DA-519C-2043-A6BC-E38E546626A2}"/>
          </ac:spMkLst>
        </pc:spChg>
        <pc:spChg chg="mod">
          <ac:chgData name="Joanna Scouler" userId="da2978bb-3a89-42a2-b6f4-686f2140a0cc" providerId="ADAL" clId="{0B9B273C-8082-7044-99DB-71EC5D9CF8A5}" dt="2022-04-07T14:40:32.594" v="9" actId="1038"/>
          <ac:spMkLst>
            <pc:docMk/>
            <pc:sldMk cId="2290180924" sldId="356"/>
            <ac:spMk id="11" creationId="{E196108D-F2F3-3A4D-96C8-58980F20A79D}"/>
          </ac:spMkLst>
        </pc:spChg>
        <pc:spChg chg="mod">
          <ac:chgData name="Joanna Scouler" userId="da2978bb-3a89-42a2-b6f4-686f2140a0cc" providerId="ADAL" clId="{0B9B273C-8082-7044-99DB-71EC5D9CF8A5}" dt="2022-04-07T14:40:32.594" v="9" actId="1038"/>
          <ac:spMkLst>
            <pc:docMk/>
            <pc:sldMk cId="2290180924" sldId="356"/>
            <ac:spMk id="12" creationId="{7521A41A-98B7-D040-8C9B-2A4F4776ECAB}"/>
          </ac:spMkLst>
        </pc:spChg>
        <pc:spChg chg="mod">
          <ac:chgData name="Joanna Scouler" userId="da2978bb-3a89-42a2-b6f4-686f2140a0cc" providerId="ADAL" clId="{0B9B273C-8082-7044-99DB-71EC5D9CF8A5}" dt="2022-04-07T14:40:32.594" v="9" actId="1038"/>
          <ac:spMkLst>
            <pc:docMk/>
            <pc:sldMk cId="2290180924" sldId="356"/>
            <ac:spMk id="15" creationId="{80EF9F49-9FE9-B14B-BCEA-19DDAFCCB6EA}"/>
          </ac:spMkLst>
        </pc:spChg>
        <pc:spChg chg="mod">
          <ac:chgData name="Joanna Scouler" userId="da2978bb-3a89-42a2-b6f4-686f2140a0cc" providerId="ADAL" clId="{0B9B273C-8082-7044-99DB-71EC5D9CF8A5}" dt="2022-04-07T14:40:32.594" v="9" actId="1038"/>
          <ac:spMkLst>
            <pc:docMk/>
            <pc:sldMk cId="2290180924" sldId="356"/>
            <ac:spMk id="16" creationId="{6DD8CEF1-C10D-764A-BD00-F617DDFF5906}"/>
          </ac:spMkLst>
        </pc:spChg>
      </pc:sldChg>
      <pc:sldChg chg="modSp add mod modClrScheme chgLayout modNotesTx">
        <pc:chgData name="Joanna Scouler" userId="da2978bb-3a89-42a2-b6f4-686f2140a0cc" providerId="ADAL" clId="{0B9B273C-8082-7044-99DB-71EC5D9CF8A5}" dt="2022-04-07T14:41:20.957" v="38" actId="20577"/>
        <pc:sldMkLst>
          <pc:docMk/>
          <pc:sldMk cId="4043307828" sldId="363"/>
        </pc:sldMkLst>
        <pc:spChg chg="mod ord">
          <ac:chgData name="Joanna Scouler" userId="da2978bb-3a89-42a2-b6f4-686f2140a0cc" providerId="ADAL" clId="{0B9B273C-8082-7044-99DB-71EC5D9CF8A5}" dt="2022-04-07T14:41:04.212" v="15" actId="20577"/>
          <ac:spMkLst>
            <pc:docMk/>
            <pc:sldMk cId="4043307828" sldId="363"/>
            <ac:spMk id="2" creationId="{21F6D3BF-8D78-3D41-8D2E-5FED3055FC80}"/>
          </ac:spMkLst>
        </pc:spChg>
        <pc:spChg chg="mod ord">
          <ac:chgData name="Joanna Scouler" userId="da2978bb-3a89-42a2-b6f4-686f2140a0cc" providerId="ADAL" clId="{0B9B273C-8082-7044-99DB-71EC5D9CF8A5}" dt="2022-04-07T14:41:08.113" v="31" actId="20577"/>
          <ac:spMkLst>
            <pc:docMk/>
            <pc:sldMk cId="4043307828" sldId="363"/>
            <ac:spMk id="3" creationId="{8676A10C-2676-7549-90A1-140565D5F092}"/>
          </ac:spMkLst>
        </pc:spChg>
        <pc:spChg chg="mod">
          <ac:chgData name="Joanna Scouler" userId="da2978bb-3a89-42a2-b6f4-686f2140a0cc" providerId="ADAL" clId="{0B9B273C-8082-7044-99DB-71EC5D9CF8A5}" dt="2022-04-07T14:41:15.824" v="37" actId="113"/>
          <ac:spMkLst>
            <pc:docMk/>
            <pc:sldMk cId="4043307828" sldId="363"/>
            <ac:spMk id="15" creationId="{E332928A-F819-B044-B9B0-2CCE568A7BB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F0D60B-9F90-43F4-A8EA-F807B5EEFFDB}" type="datetimeFigureOut">
              <a:rPr lang="en-GB" smtClean="0"/>
              <a:t>12/04/2024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F327E-D879-4193-B0D7-BEE89950DB5C}" type="slidenum">
              <a:rPr lang="en-GB" smtClean="0"/>
              <a:t>‹#›</a:t>
            </a:fld>
            <a:endParaRPr lang="en-GB"/>
          </a:p>
        </p:txBody>
      </p:sp>
    </p:spTree>
    <p:extLst>
      <p:ext uri="{BB962C8B-B14F-4D97-AF65-F5344CB8AC3E}">
        <p14:creationId xmlns:p14="http://schemas.microsoft.com/office/powerpoint/2010/main" val="36713615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AxXN-j6UzOY"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a:t>
            </a:r>
            <a:r>
              <a:rPr lang="en-GB" sz="1200">
                <a:solidFill>
                  <a:srgbClr val="0070C0"/>
                </a:solidFill>
                <a:latin typeface="Century Gothic" panose="020B0502020202020204" pitchFamily="34" charset="0"/>
              </a:rPr>
              <a:t>State the factors that increase the rate of diffusion. </a:t>
            </a:r>
            <a:endParaRPr lang="en-GB" sz="1200" b="1">
              <a:solidFill>
                <a:srgbClr val="0070C0"/>
              </a:solidFill>
              <a:latin typeface="Century Gothic" panose="020B0502020202020204" pitchFamily="34" charset="0"/>
            </a:endParaRPr>
          </a:p>
          <a:p>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a:t>
            </a:r>
            <a:r>
              <a:rPr lang="en-GB" sz="1200">
                <a:solidFill>
                  <a:srgbClr val="0070C0"/>
                </a:solidFill>
                <a:latin typeface="Century Gothic" panose="020B0502020202020204" pitchFamily="34" charset="0"/>
              </a:rPr>
              <a:t>A</a:t>
            </a:r>
            <a:r>
              <a:rPr lang="en-GB" sz="1200">
                <a:solidFill>
                  <a:srgbClr val="7030A0"/>
                </a:solidFill>
                <a:latin typeface="Century Gothic" panose="020B0502020202020204" pitchFamily="34" charset="0"/>
              </a:rPr>
              <a:t> student says that plants only produce oxygen to pass it on to other species. Are they correct?</a:t>
            </a:r>
          </a:p>
          <a:p>
            <a:endParaRPr lang="en-GB" sz="1200" i="0" kern="1200" baseline="0">
              <a:solidFill>
                <a:srgbClr val="7030A0"/>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Answers</a:t>
            </a:r>
            <a:r>
              <a:rPr lang="en-GB" sz="1200" i="0" kern="1200" baseline="0">
                <a:solidFill>
                  <a:srgbClr val="7030A0"/>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Foundation</a:t>
            </a:r>
            <a:r>
              <a:rPr lang="en-GB" sz="1200" i="0" kern="1200" baseline="0">
                <a:solidFill>
                  <a:srgbClr val="7030A0"/>
                </a:solidFill>
                <a:effectLst/>
                <a:latin typeface="+mn-lt"/>
                <a:ea typeface="+mn-ea"/>
                <a:cs typeface="+mn-cs"/>
              </a:rPr>
              <a:t>: Temperature, surface area and concentration gradient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i="0" kern="1200" baseline="0">
                <a:solidFill>
                  <a:srgbClr val="7030A0"/>
                </a:solidFill>
                <a:effectLst/>
                <a:latin typeface="+mn-lt"/>
                <a:ea typeface="+mn-ea"/>
                <a:cs typeface="+mn-cs"/>
              </a:rPr>
              <a:t>Stretch</a:t>
            </a:r>
            <a:r>
              <a:rPr lang="en-GB" sz="1200" i="0" kern="1200" baseline="0">
                <a:solidFill>
                  <a:srgbClr val="7030A0"/>
                </a:solidFill>
                <a:effectLst/>
                <a:latin typeface="+mn-lt"/>
                <a:ea typeface="+mn-ea"/>
                <a:cs typeface="+mn-cs"/>
              </a:rPr>
              <a:t>: incorrect. Plants also need oxygen for respiration as it releases energy for other life processes that they need, such as growth and reproduction. </a:t>
            </a:r>
          </a:p>
        </p:txBody>
      </p:sp>
      <p:sp>
        <p:nvSpPr>
          <p:cNvPr id="4" name="Slide Number Placeholder 3"/>
          <p:cNvSpPr>
            <a:spLocks noGrp="1"/>
          </p:cNvSpPr>
          <p:nvPr>
            <p:ph type="sldNum" sz="quarter" idx="10"/>
          </p:nvPr>
        </p:nvSpPr>
        <p:spPr/>
        <p:txBody>
          <a:bodyPr/>
          <a:lstStyle/>
          <a:p>
            <a:fld id="{4B7F327E-D879-4193-B0D7-BEE89950DB5C}" type="slidenum">
              <a:rPr lang="en-GB" smtClean="0"/>
              <a:t>2</a:t>
            </a:fld>
            <a:endParaRPr lang="en-GB"/>
          </a:p>
        </p:txBody>
      </p:sp>
    </p:spTree>
    <p:extLst>
      <p:ext uri="{BB962C8B-B14F-4D97-AF65-F5344CB8AC3E}">
        <p14:creationId xmlns:p14="http://schemas.microsoft.com/office/powerpoint/2010/main" val="31253656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13</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Either print out this slide or ask students to copy into their books and place the statements into the correct part of the Venn diagram.</a:t>
            </a:r>
          </a:p>
        </p:txBody>
      </p:sp>
      <p:sp>
        <p:nvSpPr>
          <p:cNvPr id="4" name="Slide Number Placeholder 3"/>
          <p:cNvSpPr>
            <a:spLocks noGrp="1"/>
          </p:cNvSpPr>
          <p:nvPr>
            <p:ph type="sldNum" sz="quarter" idx="5"/>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2069542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99484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slide models the process of answering an </a:t>
            </a:r>
            <a:r>
              <a:rPr lang="en-GB" b="1" dirty="0"/>
              <a:t>explain</a:t>
            </a:r>
            <a:r>
              <a:rPr lang="en-GB" dirty="0"/>
              <a:t> question.</a:t>
            </a:r>
          </a:p>
          <a:p>
            <a:endParaRPr lang="en-GB" dirty="0"/>
          </a:p>
          <a:p>
            <a:r>
              <a:rPr lang="en-GB" dirty="0"/>
              <a:t>Firstly, students are presented with a generic </a:t>
            </a:r>
            <a:r>
              <a:rPr lang="en-GB" b="1" dirty="0"/>
              <a:t>explain</a:t>
            </a:r>
            <a:r>
              <a:rPr lang="en-GB" dirty="0"/>
              <a:t> question, along with a model answer. Students are also given some simple guidance to follow for producing their own describe answer.</a:t>
            </a:r>
          </a:p>
          <a:p>
            <a:endParaRPr lang="en-GB" dirty="0"/>
          </a:p>
          <a:p>
            <a:r>
              <a:rPr lang="en-GB" dirty="0"/>
              <a:t>The generic question and answer should be used by the teacher to remind students of </a:t>
            </a:r>
          </a:p>
          <a:p>
            <a:pPr>
              <a:buFont typeface="Arial" panose="020B0604020202020204" pitchFamily="34" charset="0"/>
              <a:buChar char="•"/>
            </a:pPr>
            <a:r>
              <a:rPr lang="en-GB" dirty="0"/>
              <a:t>the key features of a great answer</a:t>
            </a:r>
          </a:p>
          <a:p>
            <a:pPr>
              <a:buFont typeface="Arial" panose="020B0604020202020204" pitchFamily="34" charset="0"/>
              <a:buChar char="•"/>
            </a:pPr>
            <a:r>
              <a:rPr lang="en-GB" dirty="0"/>
              <a:t>how to structure their answer</a:t>
            </a:r>
          </a:p>
          <a:p>
            <a:pPr>
              <a:buFont typeface="Arial" panose="020B0604020202020204" pitchFamily="34" charset="0"/>
              <a:buChar char="•"/>
            </a:pPr>
            <a:r>
              <a:rPr lang="en-GB" dirty="0"/>
              <a:t>why the model answer is a good example</a:t>
            </a:r>
          </a:p>
          <a:p>
            <a:pPr>
              <a:buFont typeface="Arial" panose="020B0604020202020204" pitchFamily="34" charset="0"/>
              <a:buChar char="•"/>
            </a:pPr>
            <a:endParaRPr lang="en-GB" dirty="0"/>
          </a:p>
          <a:p>
            <a:pPr marL="228600" indent="0">
              <a:buFont typeface="Arial" panose="020B0604020202020204" pitchFamily="34" charset="0"/>
              <a:buNone/>
            </a:pPr>
            <a:r>
              <a:rPr lang="en-GB" dirty="0"/>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dirty="0"/>
              <a:t>pair students up to write an answer together</a:t>
            </a:r>
          </a:p>
          <a:p>
            <a:pPr marL="400050" indent="-171450">
              <a:buFont typeface="Arial" panose="020B0604020202020204" pitchFamily="34" charset="0"/>
              <a:buChar char="•"/>
            </a:pPr>
            <a:r>
              <a:rPr lang="en-GB" dirty="0"/>
              <a:t>list for students the key words you would like them to include in the answer</a:t>
            </a:r>
          </a:p>
          <a:p>
            <a:pPr marL="400050" indent="-171450">
              <a:buFont typeface="Arial" panose="020B0604020202020204" pitchFamily="34" charset="0"/>
              <a:buChar char="•"/>
            </a:pPr>
            <a:r>
              <a:rPr lang="en-GB" dirty="0"/>
              <a:t>provide a writing frame or ‘points to include’ for students</a:t>
            </a:r>
          </a:p>
          <a:p>
            <a:pPr marL="228600" indent="0">
              <a:buFont typeface="Arial" panose="020B0604020202020204" pitchFamily="34" charset="0"/>
              <a:buNone/>
            </a:pPr>
            <a:endParaRPr lang="en-GB" dirty="0"/>
          </a:p>
          <a:p>
            <a:pPr marL="228600" indent="0">
              <a:buFont typeface="Arial" panose="020B0604020202020204" pitchFamily="34" charset="0"/>
              <a:buNone/>
            </a:pPr>
            <a:r>
              <a:rPr lang="en-GB" dirty="0"/>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133212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slide models the process of answering an </a:t>
            </a:r>
            <a:r>
              <a:rPr lang="en-GB" b="1"/>
              <a:t>explain</a:t>
            </a:r>
            <a:r>
              <a:rPr lang="en-GB"/>
              <a:t> question.</a:t>
            </a:r>
          </a:p>
          <a:p>
            <a:endParaRPr lang="en-GB"/>
          </a:p>
          <a:p>
            <a:r>
              <a:rPr lang="en-GB"/>
              <a:t>Firstly, students are presented with a generic </a:t>
            </a:r>
            <a:r>
              <a:rPr lang="en-GB" b="1"/>
              <a:t>explain</a:t>
            </a:r>
            <a:r>
              <a:rPr lang="en-GB"/>
              <a:t> question, along with a model answer. Students are also given some simple guidance to follow for producing their own describe answer.</a:t>
            </a:r>
          </a:p>
          <a:p>
            <a:endParaRPr lang="en-GB"/>
          </a:p>
          <a:p>
            <a:r>
              <a:rPr lang="en-GB"/>
              <a:t>The generic question and answer should be used by the teacher to remind students of </a:t>
            </a:r>
          </a:p>
          <a:p>
            <a:pPr>
              <a:buFont typeface="Arial" panose="020B0604020202020204" pitchFamily="34" charset="0"/>
              <a:buChar char="•"/>
            </a:pPr>
            <a:r>
              <a:rPr lang="en-GB"/>
              <a:t>the key features of a great answer</a:t>
            </a:r>
          </a:p>
          <a:p>
            <a:pPr>
              <a:buFont typeface="Arial" panose="020B0604020202020204" pitchFamily="34" charset="0"/>
              <a:buChar char="•"/>
            </a:pPr>
            <a:r>
              <a:rPr lang="en-GB"/>
              <a:t>how to structure their answer</a:t>
            </a:r>
          </a:p>
          <a:p>
            <a:pPr>
              <a:buFont typeface="Arial" panose="020B0604020202020204" pitchFamily="34" charset="0"/>
              <a:buChar char="•"/>
            </a:pPr>
            <a:r>
              <a:rPr lang="en-GB"/>
              <a:t>why the model answer is a good example</a:t>
            </a:r>
          </a:p>
          <a:p>
            <a:pPr>
              <a:buFont typeface="Arial" panose="020B0604020202020204" pitchFamily="34" charset="0"/>
              <a:buChar char="•"/>
            </a:pPr>
            <a:endParaRPr lang="en-GB"/>
          </a:p>
          <a:p>
            <a:pPr marL="228600" indent="0">
              <a:buFont typeface="Arial" panose="020B0604020202020204" pitchFamily="34" charset="0"/>
              <a:buNone/>
            </a:pPr>
            <a:r>
              <a:rPr lang="en-GB"/>
              <a:t>Following this, students will be required to apply this process to answer their own explain question, which will appear in place of the generic questions. This explain question will be specific to the topic students are learning about in the lesson. Give students time to write their own answer to this, ensuring that they use the guidance provided. To further scaffold this task for students, it may be appropriate to:</a:t>
            </a:r>
          </a:p>
          <a:p>
            <a:pPr marL="400050" indent="-171450">
              <a:buFont typeface="Arial" panose="020B0604020202020204" pitchFamily="34" charset="0"/>
              <a:buChar char="•"/>
            </a:pPr>
            <a:r>
              <a:rPr lang="en-GB"/>
              <a:t>pair students up to write an answer together</a:t>
            </a:r>
          </a:p>
          <a:p>
            <a:pPr marL="400050" indent="-171450">
              <a:buFont typeface="Arial" panose="020B0604020202020204" pitchFamily="34" charset="0"/>
              <a:buChar char="•"/>
            </a:pPr>
            <a:r>
              <a:rPr lang="en-GB"/>
              <a:t>list for students the key words you would like them to include in the answer</a:t>
            </a:r>
          </a:p>
          <a:p>
            <a:pPr marL="400050" indent="-171450">
              <a:buFont typeface="Arial" panose="020B0604020202020204" pitchFamily="34" charset="0"/>
              <a:buChar char="•"/>
            </a:pPr>
            <a:r>
              <a:rPr lang="en-GB"/>
              <a:t>provide a writing frame or ‘points to include’ for students</a:t>
            </a:r>
          </a:p>
          <a:p>
            <a:pPr marL="228600" indent="0">
              <a:buFont typeface="Arial" panose="020B0604020202020204" pitchFamily="34" charset="0"/>
              <a:buNone/>
            </a:pPr>
            <a:endParaRPr lang="en-GB"/>
          </a:p>
          <a:p>
            <a:pPr marL="228600" indent="0">
              <a:buFont typeface="Arial" panose="020B0604020202020204" pitchFamily="34" charset="0"/>
              <a:buNone/>
            </a:pPr>
            <a:r>
              <a:rPr lang="en-GB"/>
              <a:t>A model answer for this question will appear. Teachers should review the model answer with students by referencing the guidance in the green box. For example ‘we can see item 1 in the guidance is to begin with a scientific statement. Notice in the model answer here we have done just that’. Or ‘item 2 in the guidance here says that we should use a linking statement in the answer. Has this been achieved in the model answer? Where can we see this?’.</a:t>
            </a:r>
          </a:p>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8009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Self/peer assessment using possible marking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Teacher guidance in separate documents including suggested scaffolding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latin typeface="Century Gothic" panose="020B0502020202020204" pitchFamily="34" charset="0"/>
              </a:rPr>
              <a:t>Students should try to write in a concise and scientific way </a:t>
            </a:r>
            <a:endParaRPr lang="en-GB" sz="1100" b="1">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endParaRPr lang="en-GB" baseline="0"/>
          </a:p>
        </p:txBody>
      </p:sp>
      <p:sp>
        <p:nvSpPr>
          <p:cNvPr id="4" name="Slide Number Placeholder 3"/>
          <p:cNvSpPr>
            <a:spLocks noGrp="1"/>
          </p:cNvSpPr>
          <p:nvPr>
            <p:ph type="sldNum" sz="quarter" idx="5"/>
          </p:nvPr>
        </p:nvSpPr>
        <p:spPr/>
        <p:txBody>
          <a:bodyPr/>
          <a:lstStyle/>
          <a:p>
            <a:fld id="{4B7F327E-D879-4193-B0D7-BEE89950DB5C}" type="slidenum">
              <a:rPr lang="en-GB" smtClean="0"/>
              <a:t>19</a:t>
            </a:fld>
            <a:endParaRPr lang="en-GB"/>
          </a:p>
        </p:txBody>
      </p:sp>
    </p:spTree>
    <p:extLst>
      <p:ext uri="{BB962C8B-B14F-4D97-AF65-F5344CB8AC3E}">
        <p14:creationId xmlns:p14="http://schemas.microsoft.com/office/powerpoint/2010/main" val="21676835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find</a:t>
            </a:r>
            <a:r>
              <a:rPr lang="en-GB" baseline="0"/>
              <a:t> out if students are able to answer key questions that check for understanding of the new information that have been covered. </a:t>
            </a:r>
            <a:endParaRPr lang="en-GB"/>
          </a:p>
          <a:p>
            <a:endParaRPr lang="en-GB" b="0" baseline="0"/>
          </a:p>
          <a:p>
            <a:r>
              <a:rPr lang="en-GB" b="0" baseline="0"/>
              <a:t>Answers:</a:t>
            </a:r>
          </a:p>
          <a:p>
            <a:r>
              <a:rPr lang="en-GB" b="1" baseline="0"/>
              <a:t>Q1. Answer: C</a:t>
            </a:r>
          </a:p>
          <a:p>
            <a:r>
              <a:rPr lang="en-GB" b="0" baseline="0"/>
              <a:t>If pupils answer A the have not understood the purpose of active transport. If they have answered B they have a misconception around energy being released where is should be used. </a:t>
            </a:r>
            <a:r>
              <a:rPr lang="en-GB" b="0" i="1" baseline="0"/>
              <a:t>To fix this ask pupils to write a definition of active transport and explain why </a:t>
            </a:r>
            <a:r>
              <a:rPr lang="en-GB" b="0" i="1" baseline="0" err="1"/>
              <a:t>te</a:t>
            </a:r>
            <a:r>
              <a:rPr lang="en-GB" b="0" i="1" baseline="0"/>
              <a:t> energy is necessary. You could refer beck to the slide and concentration gradient analogy in notes section on slide 7.</a:t>
            </a:r>
          </a:p>
          <a:p>
            <a:endParaRPr lang="en-GB" b="0" baseline="0"/>
          </a:p>
          <a:p>
            <a:r>
              <a:rPr lang="en-GB" b="1" baseline="0"/>
              <a:t>Q2. Answer: B</a:t>
            </a:r>
          </a:p>
          <a:p>
            <a:r>
              <a:rPr lang="en-GB" b="0" baseline="0"/>
              <a:t>If pupils have answered A they have mistaken diffusion for AT, if they have answered C they have mistaken osmosis for AT. </a:t>
            </a:r>
            <a:r>
              <a:rPr lang="en-GB" b="0" i="1" baseline="0"/>
              <a:t>To fix this have pupils write out the definitions of diffusion, osmosis and active transport. They could discuss the ways in which the processes are different from each other. </a:t>
            </a:r>
          </a:p>
          <a:p>
            <a:endParaRPr lang="en-GB" b="0" baseline="0"/>
          </a:p>
          <a:p>
            <a:r>
              <a:rPr lang="en-GB" b="1" baseline="0"/>
              <a:t>Q3.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baseline="0"/>
              <a:t>If pupils have answered B they may have confused diffusion and AT, if they have answered C they have a misconception around why energy is required in AT but not in diffusion. </a:t>
            </a:r>
            <a:r>
              <a:rPr lang="en-GB" b="0" i="1" baseline="0"/>
              <a:t>To fix this get pupils to draw a table with similarities and differences for diffusion and active transport, with examples of each. Highlight the ‘active’ part of AT and emphasise diffusion is passive. You could refer beck to the slide and concentration gradient analogy in notes section on slide 7.</a:t>
            </a:r>
          </a:p>
          <a:p>
            <a:endParaRPr lang="en-GB" b="0" i="1" baseline="0"/>
          </a:p>
        </p:txBody>
      </p:sp>
      <p:sp>
        <p:nvSpPr>
          <p:cNvPr id="4" name="Slide Number Placeholder 3"/>
          <p:cNvSpPr>
            <a:spLocks noGrp="1"/>
          </p:cNvSpPr>
          <p:nvPr>
            <p:ph type="sldNum" sz="quarter" idx="10"/>
          </p:nvPr>
        </p:nvSpPr>
        <p:spPr/>
        <p:txBody>
          <a:bodyPr/>
          <a:lstStyle/>
          <a:p>
            <a:fld id="{4B7F327E-D879-4193-B0D7-BEE89950DB5C}" type="slidenum">
              <a:rPr lang="en-GB" smtClean="0"/>
              <a:t>20</a:t>
            </a:fld>
            <a:endParaRPr lang="en-GB"/>
          </a:p>
        </p:txBody>
      </p:sp>
    </p:spTree>
    <p:extLst>
      <p:ext uri="{BB962C8B-B14F-4D97-AF65-F5344CB8AC3E}">
        <p14:creationId xmlns:p14="http://schemas.microsoft.com/office/powerpoint/2010/main" val="692883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Big Idea: Cells are alive</a:t>
            </a:r>
            <a:endParaRPr lang="en-US"/>
          </a:p>
          <a:p>
            <a:r>
              <a:rPr lang="en-US"/>
              <a:t>Pupils have been learning about the processes of diffusion and osmosis. In this lesson they will look at active transport and compare the features of active transport with the passive transport processes. Pupils will build on this learning in later units where they will learn how plants use different processes to obtain water and different minerals and the importance of these for the healthy functioning of a plant. </a:t>
            </a:r>
            <a:endParaRPr lang="en-US">
              <a:cs typeface="Calibri"/>
            </a:endParaRPr>
          </a:p>
          <a:p>
            <a:endParaRPr lang="en-US"/>
          </a:p>
          <a:p>
            <a:r>
              <a:rPr lang="en-US" b="1"/>
              <a:t>Suggested Hook: </a:t>
            </a:r>
            <a:endParaRPr lang="en-US" b="1">
              <a:cs typeface="Calibri"/>
            </a:endParaRPr>
          </a:p>
          <a:p>
            <a:r>
              <a:rPr lang="en-US">
                <a:cs typeface="Calibri"/>
              </a:rPr>
              <a:t>We know that nutrients are absorbed into the blood from the small intestine via diffusion as they travels from a low concentration to a high concentration. But what happens when most of the nutrients have been absorbed and the concentration gradient is zero? Do we lose those important nutrients from the body? No, so let's learn how our body manages to absorb all the important nutrients we eat. </a:t>
            </a:r>
            <a:endParaRPr lang="en-US" b="0">
              <a:cs typeface="Calibri"/>
            </a:endParaRPr>
          </a:p>
          <a:p>
            <a:endParaRPr lang="en-US" b="0"/>
          </a:p>
          <a:p>
            <a:endParaRPr lang="en-US" b="0"/>
          </a:p>
        </p:txBody>
      </p:sp>
      <p:sp>
        <p:nvSpPr>
          <p:cNvPr id="4" name="Slide Number Placeholder 3"/>
          <p:cNvSpPr>
            <a:spLocks noGrp="1"/>
          </p:cNvSpPr>
          <p:nvPr>
            <p:ph type="sldNum" sz="quarter" idx="5"/>
          </p:nvPr>
        </p:nvSpPr>
        <p:spPr/>
        <p:txBody>
          <a:bodyPr/>
          <a:lstStyle/>
          <a:p>
            <a:fld id="{0B7C1065-6FAC-EB47-82DC-34C50BE3F4B9}" type="slidenum">
              <a:rPr lang="en-US" smtClean="0"/>
              <a:t>3</a:t>
            </a:fld>
            <a:endParaRPr lang="en-US"/>
          </a:p>
        </p:txBody>
      </p:sp>
    </p:spTree>
    <p:extLst>
      <p:ext uri="{BB962C8B-B14F-4D97-AF65-F5344CB8AC3E}">
        <p14:creationId xmlns:p14="http://schemas.microsoft.com/office/powerpoint/2010/main" val="1956748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to spend time on gaps identified in previous lesson’s exit ticket.</a:t>
            </a:r>
          </a:p>
          <a:p>
            <a:endParaRPr lang="en-GB" b="0" baseline="0"/>
          </a:p>
          <a:p>
            <a:r>
              <a:rPr lang="en-GB" b="0" baseline="0"/>
              <a:t>Answers:</a:t>
            </a:r>
          </a:p>
          <a:p>
            <a:r>
              <a:rPr lang="en-GB" b="1" baseline="0"/>
              <a:t>Q1. Answer: B</a:t>
            </a:r>
          </a:p>
          <a:p>
            <a:r>
              <a:rPr lang="en-GB" b="0" baseline="0"/>
              <a:t>If pupils have answered incorrectly they have mis-identified variables, A and C both link to the dependent variable in the practical (measure A to find C). </a:t>
            </a:r>
            <a:r>
              <a:rPr lang="en-GB" b="0" i="1" baseline="0"/>
              <a:t>To fix this give pupils a selection of independent and dependent variables from experiments and ask them to write an aim for each one. </a:t>
            </a:r>
          </a:p>
          <a:p>
            <a:endParaRPr lang="en-GB" b="0" i="1" baseline="0"/>
          </a:p>
          <a:p>
            <a:r>
              <a:rPr lang="en-GB" b="1" baseline="0"/>
              <a:t>Q2. Answer: 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baseline="0"/>
              <a:t>If pupils have answered they have misunderstood either the types of solution or the effects of different solutions on plant cells. Answer A indicates that pupils have missed that plant cells have a cell wall so become turgid and do not lyse, answer C indicates not understanding the different solutions. </a:t>
            </a:r>
            <a:r>
              <a:rPr lang="en-GB" b="0" i="1" baseline="0"/>
              <a:t>To fix this it could be useful to get pupils to draw diagrams of hypertonic, hypotonic and isotonic solutions for plant and animal cells so they can see which direction the water would move in. It may also be useful to go through plant and animal cell structure to show why animal cells burst, while plant cells become turgid etc. Also useful to give relative concentrations so pupils have to work out whether a solution is hypertonic, hypotonic or isotonic.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1" baseline="0"/>
          </a:p>
          <a:p>
            <a:r>
              <a:rPr lang="en-GB" b="1" baseline="0"/>
              <a:t>Q3. Answer: B</a:t>
            </a:r>
          </a:p>
          <a:p>
            <a:pPr marL="0" indent="0">
              <a:buNone/>
            </a:pPr>
            <a:r>
              <a:rPr lang="en-GB" b="0" baseline="0"/>
              <a:t>If pupils have answered incorrectly they have misunderstood either the types of solution or the effects of different solutions on animal/ plant cells. Answer A indicates that pupils have missed that animal cells do not have a cell wall so lyse instead of becoming turgid, answer C indicates not understanding the different solutions.  </a:t>
            </a:r>
            <a:r>
              <a:rPr lang="en-GB" b="0" i="1" baseline="0"/>
              <a:t>To fix this it could be useful to get pupils to draw diagrams of hypertonic, hypotonic and isotonic solutions for plant and animal cells so they can see which direction the water would move in. It may also be useful to go through plant and animal cell structure to show why animal cells burst, while plant cells become turgid etc. Also useful to give relative concentrations so pupils have to work out whether a solution is hypertonic, hypotonic or isotonic. </a:t>
            </a:r>
          </a:p>
          <a:p>
            <a:pPr marL="0" lvl="0" indent="0" algn="l" rtl="0">
              <a:lnSpc>
                <a:spcPct val="100000"/>
              </a:lnSpc>
              <a:spcBef>
                <a:spcPts val="0"/>
              </a:spcBef>
              <a:spcAft>
                <a:spcPts val="0"/>
              </a:spcAft>
              <a:buSzPts val="1400"/>
              <a:buNone/>
            </a:pPr>
            <a:endParaRPr/>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347F4908-742E-E143-9AE8-A6E62477C9B6}"/>
              </a:ext>
            </a:extLst>
          </p:cNvPr>
          <p:cNvSpPr>
            <a:spLocks noGrp="1"/>
          </p:cNvSpPr>
          <p:nvPr>
            <p:ph type="body" idx="1"/>
          </p:nvPr>
        </p:nvSpPr>
        <p:spPr/>
        <p:txBody>
          <a:bodyPr/>
          <a:lstStyle/>
          <a:p>
            <a:r>
              <a:rPr lang="en-US" b="1"/>
              <a:t>Purpose of this slide:</a:t>
            </a:r>
          </a:p>
          <a:p>
            <a:r>
              <a:rPr lang="en-US"/>
              <a:t>The purpose of the Frayer </a:t>
            </a:r>
            <a:r>
              <a:rPr lang="en-US" err="1"/>
              <a:t>organiser</a:t>
            </a:r>
            <a:r>
              <a:rPr lang="en-US"/>
              <a:t> is to address key scientific vocabulary that students may be familiar with from a non-scientific context. Addressing this at the beginning of the lesson limits the potential cognitive conflict that might arise if students are using their current non-scientific interpretation of a term to understand the science being learned. This approach limits the potential for misconceptions and confusion arising from differing scientific and non-scientific uses of the same word. </a:t>
            </a:r>
          </a:p>
          <a:p>
            <a:endParaRPr lang="en-US"/>
          </a:p>
          <a:p>
            <a:r>
              <a:rPr lang="en-US"/>
              <a:t>The use of this slide is intended to clearly show students </a:t>
            </a:r>
          </a:p>
          <a:p>
            <a:pPr>
              <a:buFont typeface="Arial" panose="020B0604020202020204" pitchFamily="34" charset="0"/>
              <a:buChar char="•"/>
            </a:pPr>
            <a:r>
              <a:rPr lang="en-US"/>
              <a:t>how a word can have both scientific and non-scientific meanings simultaneously</a:t>
            </a:r>
          </a:p>
          <a:p>
            <a:pPr>
              <a:buFont typeface="Arial" panose="020B0604020202020204" pitchFamily="34" charset="0"/>
              <a:buChar char="•"/>
            </a:pPr>
            <a:r>
              <a:rPr lang="en-US"/>
              <a:t>the correct usage of a word in both a scientific and non-scientific context</a:t>
            </a:r>
          </a:p>
          <a:p>
            <a:pPr>
              <a:buFont typeface="Arial" panose="020B0604020202020204" pitchFamily="34" charset="0"/>
              <a:buChar char="•"/>
            </a:pPr>
            <a:endParaRPr lang="en-US"/>
          </a:p>
          <a:p>
            <a:pPr marL="228600" indent="0">
              <a:buFont typeface="Arial" panose="020B0604020202020204" pitchFamily="34" charset="0"/>
              <a:buNone/>
            </a:pPr>
            <a:r>
              <a:rPr lang="en-US" b="1"/>
              <a:t>Teacher guidance:</a:t>
            </a:r>
          </a:p>
          <a:p>
            <a:pPr marL="228600" indent="0">
              <a:buFont typeface="Arial" panose="020B0604020202020204" pitchFamily="34" charset="0"/>
              <a:buNone/>
            </a:pPr>
            <a:r>
              <a:rPr lang="en-US"/>
              <a:t>This slide should be used briefly. Do not dwell on each portion of the slide as this can eat into the lesson quite quickly. </a:t>
            </a:r>
          </a:p>
          <a:p>
            <a:pPr marL="228600" indent="0">
              <a:buFont typeface="Arial" panose="020B0604020202020204" pitchFamily="34" charset="0"/>
              <a:buNone/>
            </a:pPr>
            <a:r>
              <a:rPr lang="en-US"/>
              <a:t>This might be an apt opportunity to ask students to write the scientific definition of the key term into their books. Alternatively, you may want to wait to do this until the term is addressed in more depth later in the lesson.</a:t>
            </a:r>
          </a:p>
          <a:p>
            <a:pPr marL="228600" indent="0">
              <a:buFont typeface="Arial" panose="020B0604020202020204" pitchFamily="34" charset="0"/>
              <a:buNone/>
            </a:pPr>
            <a:endParaRPr lang="en-US"/>
          </a:p>
          <a:p>
            <a:pPr marL="228600" indent="0">
              <a:buFont typeface="Arial" panose="020B0604020202020204" pitchFamily="34" charset="0"/>
              <a:buNone/>
            </a:pPr>
            <a:r>
              <a:rPr lang="en-US" b="1"/>
              <a:t>Suggested narration:</a:t>
            </a:r>
          </a:p>
          <a:p>
            <a:pPr marL="228600" indent="0">
              <a:buFont typeface="Arial" panose="020B0604020202020204" pitchFamily="34" charset="0"/>
              <a:buNone/>
            </a:pPr>
            <a:r>
              <a:rPr lang="en-US"/>
              <a:t>Here we have the word ‘X’. You many already be familiar with this word </a:t>
            </a:r>
            <a:r>
              <a:rPr lang="en-US" b="1"/>
              <a:t>[display general examples and general definition]</a:t>
            </a:r>
            <a:r>
              <a:rPr lang="en-US"/>
              <a:t> in this context. Well, in science, we use this term slightly differently. </a:t>
            </a:r>
            <a:r>
              <a:rPr lang="en-US" b="1"/>
              <a:t>[display scientific example]. [Display scientific definition]. </a:t>
            </a:r>
            <a:r>
              <a:rPr lang="en-US"/>
              <a:t>In science when we use this word what we actually mean is this. You can see that words which mean the same include X,Y and Z. Words that mean the opposite include A, B an C. From this point in the lesson when we refer to this word we’ll be using it in the </a:t>
            </a:r>
            <a:r>
              <a:rPr lang="en-US" i="1"/>
              <a:t>scientific</a:t>
            </a:r>
            <a:r>
              <a:rPr lang="en-US"/>
              <a:t> sense.</a:t>
            </a:r>
          </a:p>
        </p:txBody>
      </p:sp>
    </p:spTree>
    <p:extLst>
      <p:ext uri="{BB962C8B-B14F-4D97-AF65-F5344CB8AC3E}">
        <p14:creationId xmlns:p14="http://schemas.microsoft.com/office/powerpoint/2010/main" val="133497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We have learnt that in a passive process such as diffusion and osmosis energy is not needed for the process to take place. The opposite of a passive process is an active process. </a:t>
            </a:r>
            <a:r>
              <a:rPr lang="en-GB" b="0" i="1"/>
              <a:t>What do you think an active process means? </a:t>
            </a:r>
            <a:r>
              <a:rPr lang="en-GB" b="1" i="1"/>
              <a:t>An active process means that energy is needed for it to take place.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kern="1200">
                <a:solidFill>
                  <a:schemeClr val="tx1"/>
                </a:solidFill>
                <a:effectLst/>
                <a:latin typeface="+mn-lt"/>
                <a:ea typeface="+mn-ea"/>
                <a:cs typeface="+mn-cs"/>
              </a:rPr>
              <a:t>Active transport is an active transport that involves the movement of particles against a concentration gradient. This occurs when particles are moved from a low concentration to a high concentration using energy.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1" kern="1200">
                <a:solidFill>
                  <a:schemeClr val="tx1"/>
                </a:solidFill>
                <a:effectLst/>
                <a:latin typeface="+mn-lt"/>
                <a:ea typeface="+mn-ea"/>
                <a:cs typeface="+mn-cs"/>
              </a:rPr>
              <a:t>How can we identify that active transport is happening in the diagram? </a:t>
            </a:r>
            <a:r>
              <a:rPr lang="en-GB" sz="1200" b="1" i="1" kern="1200">
                <a:solidFill>
                  <a:schemeClr val="tx1"/>
                </a:solidFill>
                <a:effectLst/>
                <a:latin typeface="+mn-lt"/>
                <a:ea typeface="+mn-ea"/>
                <a:cs typeface="+mn-cs"/>
              </a:rPr>
              <a:t>The green substance is moving from a low concentration (2 particles) to a high concentration (6 particles) on the other side. </a:t>
            </a:r>
            <a:r>
              <a:rPr lang="en-GB" sz="1200" b="0" i="0" kern="1200">
                <a:solidFill>
                  <a:schemeClr val="tx1"/>
                </a:solidFill>
                <a:effectLst/>
                <a:latin typeface="+mn-lt"/>
                <a:ea typeface="+mn-ea"/>
                <a:cs typeface="+mn-cs"/>
              </a:rPr>
              <a:t>As active transport requires energy to take place, that energy must be used by something. Proteins that are found in the cell membrane (carrier proteins and protein channels) use the energy to carry the substance moving via active transport against the concentration gradient. </a:t>
            </a:r>
            <a:endParaRPr lang="en-GB" sz="1200" b="0" i="1"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kern="1200">
              <a:solidFill>
                <a:schemeClr val="tx1"/>
              </a:solidFill>
              <a:effectLst/>
              <a:latin typeface="+mn-lt"/>
              <a:ea typeface="+mn-ea"/>
              <a:cs typeface="+mn-cs"/>
            </a:endParaRPr>
          </a:p>
          <a:p>
            <a:r>
              <a:rPr lang="en-GB" sz="1200" b="1" i="0" kern="1200">
                <a:solidFill>
                  <a:schemeClr val="tx1"/>
                </a:solidFill>
                <a:effectLst/>
                <a:latin typeface="+mn-lt"/>
                <a:ea typeface="+mn-ea"/>
                <a:cs typeface="+mn-cs"/>
              </a:rPr>
              <a:t>Suggested guidance: </a:t>
            </a:r>
            <a:r>
              <a:rPr lang="en-GB" sz="1200" b="0" i="0" kern="1200">
                <a:solidFill>
                  <a:schemeClr val="tx1"/>
                </a:solidFill>
                <a:effectLst/>
                <a:latin typeface="+mn-lt"/>
                <a:ea typeface="+mn-ea"/>
                <a:cs typeface="+mn-cs"/>
              </a:rPr>
              <a:t>A model that can be used to explain moving down/against a concentration gradient is to liken it to a slide. Going down a slide requires no energy it will happen naturally (due to gravity) as do both diffusion and osmosis as passive processes that involve moving down a concentration gradient. Climbing up a slide does require energy as the person is moving up against gravity. Likewise moving particles against a concentration gradient requires energy.</a:t>
            </a:r>
          </a:p>
        </p:txBody>
      </p:sp>
      <p:sp>
        <p:nvSpPr>
          <p:cNvPr id="4" name="Slide Number Placeholder 3"/>
          <p:cNvSpPr>
            <a:spLocks noGrp="1"/>
          </p:cNvSpPr>
          <p:nvPr>
            <p:ph type="sldNum" sz="quarter" idx="10"/>
          </p:nvPr>
        </p:nvSpPr>
        <p:spPr/>
        <p:txBody>
          <a:bodyPr/>
          <a:lstStyle/>
          <a:p>
            <a:fld id="{4B7F327E-D879-4193-B0D7-BEE89950DB5C}" type="slidenum">
              <a:rPr lang="en-GB" smtClean="0"/>
              <a:t>7</a:t>
            </a:fld>
            <a:endParaRPr lang="en-GB"/>
          </a:p>
        </p:txBody>
      </p:sp>
    </p:spTree>
    <p:extLst>
      <p:ext uri="{BB962C8B-B14F-4D97-AF65-F5344CB8AC3E}">
        <p14:creationId xmlns:p14="http://schemas.microsoft.com/office/powerpoint/2010/main" val="3337941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An example of where active transport it used is in root hair cells. </a:t>
            </a:r>
            <a:r>
              <a:rPr lang="en-GB" b="0" i="1"/>
              <a:t>What is the function of a root hair cell? </a:t>
            </a:r>
            <a:r>
              <a:rPr lang="en-GB" b="1" i="1"/>
              <a:t>To absorb water and mineral ions from the soil. </a:t>
            </a:r>
            <a:r>
              <a:rPr lang="en-GB" b="0" i="1"/>
              <a:t>How is the root hair cell adapted for absorption? </a:t>
            </a:r>
            <a:r>
              <a:rPr lang="en-GB" b="1" i="1"/>
              <a:t>It has a long protrusion like structure to increase surface area. </a:t>
            </a:r>
            <a:r>
              <a:rPr lang="en-GB" b="0" i="0"/>
              <a:t>We know that water moves via osmosis from a dilute to a more concentrated solution so water moves via osmosis from the soil into the cell. Mineral ions, </a:t>
            </a:r>
            <a:r>
              <a:rPr lang="en-GB" b="1" i="0"/>
              <a:t>shown here as red pentagons,</a:t>
            </a:r>
            <a:r>
              <a:rPr lang="en-GB" b="0" i="0"/>
              <a:t> in soil are present in a very low concentration. It is essential for the growth of the plant that mineral ions are able to be transported into the root hair cells. The concentration of minerals inside the root hair cells are often higher than the concentration of mineral ions in the soil around. Therefore mineral ions are absorbed into the root hair cell via active transport using energy.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Emphasise that water does not move via active transport, water always moves via osmosis.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Suggestion</a:t>
            </a:r>
            <a:r>
              <a:rPr lang="en-GB" b="0"/>
              <a:t> – draw diagrams to show relative concentrations and ask pupils to judge when diffusion/active transport would take place </a:t>
            </a:r>
          </a:p>
        </p:txBody>
      </p:sp>
      <p:sp>
        <p:nvSpPr>
          <p:cNvPr id="4" name="Slide Number Placeholder 3"/>
          <p:cNvSpPr>
            <a:spLocks noGrp="1"/>
          </p:cNvSpPr>
          <p:nvPr>
            <p:ph type="sldNum" sz="quarter" idx="10"/>
          </p:nvPr>
        </p:nvSpPr>
        <p:spPr/>
        <p:txBody>
          <a:bodyPr/>
          <a:lstStyle/>
          <a:p>
            <a:fld id="{4B7F327E-D879-4193-B0D7-BEE89950DB5C}" type="slidenum">
              <a:rPr lang="en-GB" smtClean="0"/>
              <a:t>8</a:t>
            </a:fld>
            <a:endParaRPr lang="en-GB"/>
          </a:p>
        </p:txBody>
      </p:sp>
    </p:spTree>
    <p:extLst>
      <p:ext uri="{BB962C8B-B14F-4D97-AF65-F5344CB8AC3E}">
        <p14:creationId xmlns:p14="http://schemas.microsoft.com/office/powerpoint/2010/main" val="273332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b="0"/>
              <a:t>introducing new knowledge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Type of exposition: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script: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The small intestine is adapted to absorb digested nutrient molecules into the blood.  </a:t>
            </a:r>
            <a:r>
              <a:rPr lang="en-GB" b="0" i="1"/>
              <a:t>How is the SI adapted for transport of molecules? </a:t>
            </a:r>
            <a:r>
              <a:rPr lang="en-GB" b="1" i="1"/>
              <a:t>It is adapted for transport of molecules because it has a large surface area (villi), thin walls giving a short diffusion path and villi (and microvilli) which increase the surface area. (microvilli are not shown on this diagram, here are three villi and if we magnified this area you would find 1000s of microvilli)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this diagram, there is a greater concentration of glucose in the blood as compared to the intestine, shown here by blue hexagons</a:t>
            </a:r>
            <a:r>
              <a:rPr lang="en-GB" b="0" i="0"/>
              <a:t>. This means to get the essential glucose particles into the blood where it will be transported around the body to be used in respiration, active transport must be used. This is another example of active transport being used to transport particles against their concentration gradient. </a:t>
            </a:r>
            <a:r>
              <a:rPr lang="en-GB" b="0" i="1"/>
              <a:t>Would active transport still happen to transport glucose into the blood if you had just eaten a meal? </a:t>
            </a:r>
            <a:r>
              <a:rPr lang="en-GB" b="1" i="1"/>
              <a:t>If there was so much glucose in the intestine after a meal that the concentration was greater than in the blood, then it would travel by diffusion into blood.</a:t>
            </a:r>
            <a:endParaRPr lang="en-GB" b="0" i="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i="1"/>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video </a:t>
            </a:r>
            <a:r>
              <a:rPr lang="en-US" b="1"/>
              <a:t>link</a:t>
            </a:r>
            <a:r>
              <a:rPr lang="en-US"/>
              <a:t>: </a:t>
            </a:r>
            <a:r>
              <a:rPr lang="en-GB">
                <a:hlinkClick r:id="rId3"/>
              </a:rPr>
              <a:t>https://www.youtube.com/watch?v=AxXN-j6UzOY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Suggestion – draw diagrams to show relative concentrations and ask pupils to judge when diffusion/active transport would take place </a:t>
            </a:r>
          </a:p>
        </p:txBody>
      </p:sp>
      <p:sp>
        <p:nvSpPr>
          <p:cNvPr id="4" name="Slide Number Placeholder 3"/>
          <p:cNvSpPr>
            <a:spLocks noGrp="1"/>
          </p:cNvSpPr>
          <p:nvPr>
            <p:ph type="sldNum" sz="quarter" idx="10"/>
          </p:nvPr>
        </p:nvSpPr>
        <p:spPr/>
        <p:txBody>
          <a:bodyPr/>
          <a:lstStyle/>
          <a:p>
            <a:fld id="{4B7F327E-D879-4193-B0D7-BEE89950DB5C}" type="slidenum">
              <a:rPr lang="en-GB" smtClean="0"/>
              <a:t>9</a:t>
            </a:fld>
            <a:endParaRPr lang="en-GB"/>
          </a:p>
        </p:txBody>
      </p:sp>
    </p:spTree>
    <p:extLst>
      <p:ext uri="{BB962C8B-B14F-4D97-AF65-F5344CB8AC3E}">
        <p14:creationId xmlns:p14="http://schemas.microsoft.com/office/powerpoint/2010/main" val="11961271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Suggested guidance: </a:t>
            </a:r>
            <a:r>
              <a:rPr lang="en-GB"/>
              <a:t>Ask students to discuss in their pairs the difference between these two terms</a:t>
            </a:r>
          </a:p>
          <a:p>
            <a:endParaRPr lang="en-GB"/>
          </a:p>
          <a:p>
            <a:r>
              <a:rPr lang="en-GB"/>
              <a:t>Ask for a few students to feedback – you are looking for difference in terms of concentration gradient and difference between active and passive processes. You may also want them to include examples.</a:t>
            </a:r>
          </a:p>
          <a:p>
            <a:endParaRPr lang="en-GB"/>
          </a:p>
          <a:p>
            <a:r>
              <a:rPr lang="en-GB"/>
              <a:t>This could be moved between slides 6&amp;7 instead to </a:t>
            </a:r>
            <a:r>
              <a:rPr lang="en-GB" err="1"/>
              <a:t>cfu</a:t>
            </a:r>
            <a:r>
              <a:rPr lang="en-GB"/>
              <a:t> definitions before giving AT examples</a:t>
            </a:r>
          </a:p>
          <a:p>
            <a:endParaRPr lang="en-GB"/>
          </a:p>
          <a:p>
            <a:endParaRPr lang="en-GB"/>
          </a:p>
          <a:p>
            <a:r>
              <a:rPr lang="en-GB" b="1"/>
              <a:t>Suggested guidance:</a:t>
            </a:r>
          </a:p>
          <a:p>
            <a:r>
              <a:rPr lang="en-GB" b="0"/>
              <a:t>Talk tasks can be used in a variety of ways to suit the particular needs of the students you are teaching. </a:t>
            </a:r>
            <a:r>
              <a:rPr lang="en-GB" sz="1200" b="0" i="0" u="none" strike="noStrike" cap="none">
                <a:solidFill>
                  <a:schemeClr val="dk1"/>
                </a:solidFill>
                <a:effectLst/>
                <a:latin typeface="+mn-lt"/>
                <a:ea typeface="Calibri"/>
                <a:cs typeface="Calibri"/>
                <a:sym typeface="Calibri"/>
              </a:rPr>
              <a:t>Through exchanging views with others, students develop their understanding of the science beyond what could be achieved individually. </a:t>
            </a:r>
          </a:p>
          <a:p>
            <a:endParaRPr lang="en-GB" sz="1200" b="0" i="0" u="none" strike="noStrike" cap="none">
              <a:solidFill>
                <a:schemeClr val="dk1"/>
              </a:solidFill>
              <a:effectLst/>
              <a:latin typeface="+mn-lt"/>
              <a:cs typeface="Calibri"/>
              <a:sym typeface="Calibri"/>
            </a:endParaRPr>
          </a:p>
          <a:p>
            <a:r>
              <a:rPr lang="en-GB" sz="1200" b="0" i="0" u="none" strike="noStrike" cap="none">
                <a:solidFill>
                  <a:schemeClr val="dk1"/>
                </a:solidFill>
                <a:effectLst/>
                <a:latin typeface="+mn-lt"/>
                <a:cs typeface="Calibri"/>
                <a:sym typeface="Calibri"/>
              </a:rPr>
              <a:t>Science classrooms that successfully integrate talk have the following features:</a:t>
            </a:r>
          </a:p>
          <a:p>
            <a:pPr>
              <a:buAutoNum type="arabicPeriod"/>
            </a:pPr>
            <a:r>
              <a:rPr lang="en-GB" sz="1200" b="0" i="0" u="none" strike="noStrike" cap="none">
                <a:solidFill>
                  <a:schemeClr val="dk1"/>
                </a:solidFill>
                <a:effectLst/>
                <a:latin typeface="+mn-lt"/>
                <a:ea typeface="Calibri"/>
                <a:cs typeface="Calibri"/>
                <a:sym typeface="Calibri"/>
              </a:rPr>
              <a:t>Science talk is a regular feature of lessons and is woven into classroom activities.</a:t>
            </a:r>
          </a:p>
          <a:p>
            <a:pPr>
              <a:buAutoNum type="arabicPeriod"/>
            </a:pPr>
            <a:r>
              <a:rPr lang="en-GB" sz="1200" b="0" i="0" u="none" strike="noStrike" cap="none">
                <a:solidFill>
                  <a:schemeClr val="dk1"/>
                </a:solidFill>
                <a:effectLst/>
                <a:latin typeface="+mn-lt"/>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a:solidFill>
                  <a:schemeClr val="dk1"/>
                </a:solidFill>
                <a:effectLst/>
                <a:latin typeface="+mn-lt"/>
                <a:ea typeface="Calibri"/>
                <a:cs typeface="Calibri"/>
                <a:sym typeface="Calibri"/>
              </a:rPr>
              <a:t>Students are encouraged and supported to talk, but are not forced to talk.</a:t>
            </a:r>
          </a:p>
          <a:p>
            <a:pPr>
              <a:buAutoNum type="arabicPeriod"/>
            </a:pPr>
            <a:r>
              <a:rPr lang="en-GB" sz="1200" b="0" i="0" u="none" strike="noStrike" cap="none">
                <a:solidFill>
                  <a:schemeClr val="dk1"/>
                </a:solidFill>
                <a:effectLst/>
                <a:latin typeface="+mn-lt"/>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a:solidFill>
                  <a:schemeClr val="dk1"/>
                </a:solidFill>
                <a:effectLst/>
                <a:latin typeface="+mn-lt"/>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a:solidFill>
                  <a:schemeClr val="dk1"/>
                </a:solidFill>
                <a:effectLst/>
                <a:latin typeface="+mn-lt"/>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a:solidFill>
                  <a:schemeClr val="dk1"/>
                </a:solidFill>
                <a:effectLst/>
                <a:latin typeface="+mn-lt"/>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Listen carefully to your partner</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Take turns talking.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If confused, ask questions.</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Stay focused on the discussion topic.</a:t>
            </a:r>
          </a:p>
          <a:p>
            <a:pPr lvl="1">
              <a:buFont typeface="Arial" panose="020B0604020202020204" pitchFamily="34" charset="0"/>
              <a:buChar char="•"/>
            </a:pPr>
            <a:r>
              <a:rPr lang="en-GB" sz="1200" b="0" i="1" u="none" strike="noStrike" cap="none">
                <a:solidFill>
                  <a:schemeClr val="dk1"/>
                </a:solidFill>
                <a:effectLst/>
                <a:latin typeface="+mn-lt"/>
                <a:ea typeface="Calibri"/>
                <a:cs typeface="Calibri"/>
                <a:sym typeface="Calibri"/>
              </a:rPr>
              <a:t>Respond to one another.</a:t>
            </a:r>
            <a:endParaRPr lang="en-GB"/>
          </a:p>
          <a:p>
            <a:endParaRPr lang="en-GB"/>
          </a:p>
        </p:txBody>
      </p:sp>
      <p:sp>
        <p:nvSpPr>
          <p:cNvPr id="4" name="Slide Number Placeholder 3"/>
          <p:cNvSpPr>
            <a:spLocks noGrp="1"/>
          </p:cNvSpPr>
          <p:nvPr>
            <p:ph type="sldNum" sz="quarter" idx="5"/>
          </p:nvPr>
        </p:nvSpPr>
        <p:spPr/>
        <p:txBody>
          <a:bodyPr/>
          <a:lstStyle/>
          <a:p>
            <a:fld id="{4B7F327E-D879-4193-B0D7-BEE89950DB5C}" type="slidenum">
              <a:rPr lang="en-GB" smtClean="0"/>
              <a:t>10</a:t>
            </a:fld>
            <a:endParaRPr lang="en-GB"/>
          </a:p>
        </p:txBody>
      </p:sp>
    </p:spTree>
    <p:extLst>
      <p:ext uri="{BB962C8B-B14F-4D97-AF65-F5344CB8AC3E}">
        <p14:creationId xmlns:p14="http://schemas.microsoft.com/office/powerpoint/2010/main" val="12757106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assess understanding of new information and key prior knowledge. Get students to hold up number of fingers for their chosen answer. Take consensus with answers and use questioning to explain why these are the answers and why other answers are incorrect. </a:t>
            </a:r>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5063756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2987060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385176651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29524846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571708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59105107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3088143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35053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rrecting Answer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Correcting Answers</a:t>
            </a:r>
          </a:p>
        </p:txBody>
      </p:sp>
    </p:spTree>
    <p:extLst>
      <p:ext uri="{BB962C8B-B14F-4D97-AF65-F5344CB8AC3E}">
        <p14:creationId xmlns:p14="http://schemas.microsoft.com/office/powerpoint/2010/main" val="98874256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rt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88405"/>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dirty="0"/>
              <a:t>Title</a:t>
            </a:r>
            <a:endParaRPr lang="en-US" dirty="0"/>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Starter</a:t>
            </a:r>
          </a:p>
        </p:txBody>
      </p:sp>
      <p:sp>
        <p:nvSpPr>
          <p:cNvPr id="12" name="Oval 11">
            <a:extLst>
              <a:ext uri="{FF2B5EF4-FFF2-40B4-BE49-F238E27FC236}">
                <a16:creationId xmlns:a16="http://schemas.microsoft.com/office/drawing/2014/main" id="{58119CD6-A5DA-0745-B17E-EB19681E9387}"/>
              </a:ext>
            </a:extLst>
          </p:cNvPr>
          <p:cNvSpPr/>
          <p:nvPr/>
        </p:nvSpPr>
        <p:spPr>
          <a:xfrm>
            <a:off x="10318343" y="5419595"/>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18064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23756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59116510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99758612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2458910595"/>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37772858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030613847"/>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281192105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13345020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0618767"/>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0152625"/>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 id="2147483739" r:id="rId15"/>
    <p:sldLayoutId id="2147483740" r:id="rId16"/>
    <p:sldLayoutId id="2147483741" r:id="rId17"/>
    <p:sldLayoutId id="2147483742" r:id="rId18"/>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emf"/></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2"/>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393141" y="68258"/>
            <a:ext cx="10620000" cy="720000"/>
          </a:xfrm>
        </p:spPr>
        <p:txBody>
          <a:bodyPr/>
          <a:lstStyle/>
          <a:p>
            <a:r>
              <a:rPr lang="en-US">
                <a:latin typeface="Century Gothic" panose="020B0502020202020204" pitchFamily="34" charset="0"/>
              </a:rPr>
              <a:t>Can you explain the difference between these two terms?</a:t>
            </a:r>
          </a:p>
        </p:txBody>
      </p:sp>
      <p:sp>
        <p:nvSpPr>
          <p:cNvPr id="5" name="TextBox 4">
            <a:extLst>
              <a:ext uri="{FF2B5EF4-FFF2-40B4-BE49-F238E27FC236}">
                <a16:creationId xmlns:a16="http://schemas.microsoft.com/office/drawing/2014/main" id="{EE23E189-4F40-E84E-BF13-3786EF9E30C0}"/>
              </a:ext>
            </a:extLst>
          </p:cNvPr>
          <p:cNvSpPr txBox="1"/>
          <p:nvPr/>
        </p:nvSpPr>
        <p:spPr>
          <a:xfrm>
            <a:off x="4161865" y="1470915"/>
            <a:ext cx="6851276" cy="1107996"/>
          </a:xfrm>
          <a:prstGeom prst="rect">
            <a:avLst/>
          </a:prstGeom>
          <a:noFill/>
          <a:ln>
            <a:noFill/>
          </a:ln>
        </p:spPr>
        <p:txBody>
          <a:bodyPr wrap="square" rtlCol="0">
            <a:spAutoFit/>
          </a:bodyPr>
          <a:lstStyle/>
          <a:p>
            <a:r>
              <a:rPr lang="en-US" sz="6600">
                <a:latin typeface="Century Gothic" panose="020B0502020202020204" pitchFamily="34" charset="0"/>
              </a:rPr>
              <a:t>Active transport</a:t>
            </a:r>
          </a:p>
        </p:txBody>
      </p:sp>
      <p:sp>
        <p:nvSpPr>
          <p:cNvPr id="8" name="TextBox 7">
            <a:extLst>
              <a:ext uri="{FF2B5EF4-FFF2-40B4-BE49-F238E27FC236}">
                <a16:creationId xmlns:a16="http://schemas.microsoft.com/office/drawing/2014/main" id="{204CC7AE-6FFE-1B49-9E2F-3E2DACB5DE9E}"/>
              </a:ext>
            </a:extLst>
          </p:cNvPr>
          <p:cNvSpPr txBox="1"/>
          <p:nvPr/>
        </p:nvSpPr>
        <p:spPr>
          <a:xfrm>
            <a:off x="4161865" y="3725092"/>
            <a:ext cx="3754208" cy="1107996"/>
          </a:xfrm>
          <a:prstGeom prst="rect">
            <a:avLst/>
          </a:prstGeom>
          <a:noFill/>
          <a:ln>
            <a:noFill/>
          </a:ln>
        </p:spPr>
        <p:txBody>
          <a:bodyPr wrap="square" rtlCol="0">
            <a:spAutoFit/>
          </a:bodyPr>
          <a:lstStyle/>
          <a:p>
            <a:r>
              <a:rPr lang="en-US" sz="6600">
                <a:latin typeface="Century Gothic" panose="020B0502020202020204" pitchFamily="34" charset="0"/>
              </a:rPr>
              <a:t>Diffusion</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a:stretch>
            <a:fillRect/>
          </a:stretch>
        </p:blipFill>
        <p:spPr>
          <a:xfrm>
            <a:off x="351504" y="1721348"/>
            <a:ext cx="4810805" cy="3415304"/>
          </a:xfrm>
          <a:prstGeom prst="rect">
            <a:avLst/>
          </a:prstGeom>
        </p:spPr>
      </p:pic>
    </p:spTree>
    <p:extLst>
      <p:ext uri="{BB962C8B-B14F-4D97-AF65-F5344CB8AC3E}">
        <p14:creationId xmlns:p14="http://schemas.microsoft.com/office/powerpoint/2010/main" val="338458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53252" y="801688"/>
            <a:ext cx="11329214" cy="6516207"/>
          </a:xfrm>
          <a:prstGeom prst="rect">
            <a:avLst/>
          </a:prstGeom>
          <a:noFill/>
        </p:spPr>
        <p:txBody>
          <a:bodyPr wrap="square" lIns="0" tIns="0" rIns="0" bIns="0" rtlCol="0">
            <a:spAutoFit/>
          </a:bodyPr>
          <a:lstStyle/>
          <a:p>
            <a:pPr>
              <a:lnSpc>
                <a:spcPct val="150000"/>
              </a:lnSpc>
            </a:pPr>
            <a:r>
              <a:rPr lang="en-GB" sz="2400">
                <a:latin typeface="Century Gothic" panose="020B0502020202020204" pitchFamily="34" charset="0"/>
              </a:rPr>
              <a:t>Choose the correct answer for each question:</a:t>
            </a:r>
          </a:p>
          <a:p>
            <a:pPr marL="457200" indent="-457200">
              <a:buFont typeface="+mj-lt"/>
              <a:buAutoNum type="arabicPeriod"/>
            </a:pPr>
            <a:r>
              <a:rPr lang="en-GB" sz="2000">
                <a:latin typeface="Century Gothic" panose="020B0502020202020204" pitchFamily="34" charset="0"/>
              </a:rPr>
              <a:t>Active transport occurs when…</a:t>
            </a:r>
          </a:p>
          <a:p>
            <a:pPr marL="914400" lvl="1" indent="-457200">
              <a:buFont typeface="Wingdings" pitchFamily="2" charset="2"/>
              <a:buChar char="q"/>
            </a:pPr>
            <a:r>
              <a:rPr lang="en-GB" sz="2000">
                <a:latin typeface="Century Gothic" panose="020B0502020202020204" pitchFamily="34" charset="0"/>
              </a:rPr>
              <a:t>A. molecules move in the direction of the concentration gradient</a:t>
            </a:r>
          </a:p>
          <a:p>
            <a:pPr marL="914400" lvl="1" indent="-457200">
              <a:buFont typeface="Wingdings" pitchFamily="2" charset="2"/>
              <a:buChar char="q"/>
            </a:pPr>
            <a:r>
              <a:rPr lang="en-GB" sz="2000">
                <a:latin typeface="Century Gothic" panose="020B0502020202020204" pitchFamily="34" charset="0"/>
              </a:rPr>
              <a:t>B. molecules move in the opposite direction of the concentration gradient</a:t>
            </a:r>
          </a:p>
          <a:p>
            <a:pPr marL="914400" lvl="1" indent="-457200">
              <a:buFont typeface="Wingdings" pitchFamily="2" charset="2"/>
              <a:buChar char="q"/>
            </a:pPr>
            <a:r>
              <a:rPr lang="en-GB" sz="2000">
                <a:latin typeface="Century Gothic" panose="020B0502020202020204" pitchFamily="34" charset="0"/>
              </a:rPr>
              <a:t>C. there is no concentration gradient </a:t>
            </a:r>
          </a:p>
          <a:p>
            <a:pPr marL="457200" indent="-457200">
              <a:buFont typeface="+mj-lt"/>
              <a:buAutoNum type="arabicPeriod"/>
            </a:pPr>
            <a:endParaRPr lang="en-GB" sz="2000">
              <a:latin typeface="Century Gothic" panose="020B0502020202020204" pitchFamily="34" charset="0"/>
            </a:endParaRPr>
          </a:p>
          <a:p>
            <a:pPr marL="457200" indent="-457200">
              <a:buFont typeface="+mj-lt"/>
              <a:buAutoNum type="arabicPeriod"/>
            </a:pPr>
            <a:r>
              <a:rPr lang="en-GB" sz="2000">
                <a:latin typeface="Century Gothic" panose="020B0502020202020204" pitchFamily="34" charset="0"/>
              </a:rPr>
              <a:t>Active transport is required in the small intestine when…</a:t>
            </a:r>
          </a:p>
          <a:p>
            <a:pPr marL="914400" lvl="1" indent="-457200">
              <a:buFont typeface="Wingdings" pitchFamily="2" charset="2"/>
              <a:buChar char="q"/>
            </a:pPr>
            <a:r>
              <a:rPr lang="en-GB" sz="2000">
                <a:latin typeface="Century Gothic" panose="020B0502020202020204" pitchFamily="34" charset="0"/>
              </a:rPr>
              <a:t>A. the concentration of glucose is higher in the bloodstream than the small intestine</a:t>
            </a:r>
          </a:p>
          <a:p>
            <a:pPr marL="914400" lvl="1" indent="-457200">
              <a:buFont typeface="Wingdings" pitchFamily="2" charset="2"/>
              <a:buChar char="q"/>
            </a:pPr>
            <a:r>
              <a:rPr lang="en-GB" sz="2000">
                <a:latin typeface="Century Gothic" panose="020B0502020202020204" pitchFamily="34" charset="0"/>
              </a:rPr>
              <a:t>B. the concentration of glucose is higher in the small intestine than the bloodstream</a:t>
            </a:r>
          </a:p>
          <a:p>
            <a:pPr marL="914400" lvl="1" indent="-457200">
              <a:buFont typeface="Wingdings" pitchFamily="2" charset="2"/>
              <a:buChar char="q"/>
            </a:pPr>
            <a:r>
              <a:rPr lang="en-GB" sz="2000">
                <a:latin typeface="Century Gothic" panose="020B0502020202020204" pitchFamily="34" charset="0"/>
              </a:rPr>
              <a:t>C. the concentration of oxygen is higher in the small intestine than the bloodstream</a:t>
            </a:r>
          </a:p>
          <a:p>
            <a:pPr marL="457200" indent="-457200">
              <a:buFont typeface="+mj-lt"/>
              <a:buAutoNum type="arabicPeriod"/>
            </a:pPr>
            <a:endParaRPr lang="en-GB" sz="2000">
              <a:latin typeface="Century Gothic" panose="020B0502020202020204" pitchFamily="34" charset="0"/>
            </a:endParaRPr>
          </a:p>
          <a:p>
            <a:pPr marL="457200" indent="-457200">
              <a:buFont typeface="+mj-lt"/>
              <a:buAutoNum type="arabicPeriod"/>
            </a:pPr>
            <a:r>
              <a:rPr lang="en-GB" sz="2000">
                <a:latin typeface="Century Gothic" panose="020B0502020202020204" pitchFamily="34" charset="0"/>
              </a:rPr>
              <a:t>Which best explains the difference between diffusion and active transport?</a:t>
            </a:r>
          </a:p>
          <a:p>
            <a:pPr marL="914400" lvl="1" indent="-457200">
              <a:buFont typeface="Wingdings" pitchFamily="2" charset="2"/>
              <a:buChar char="q"/>
            </a:pPr>
            <a:r>
              <a:rPr lang="en-GB" sz="2000">
                <a:latin typeface="Century Gothic" panose="020B0502020202020204" pitchFamily="34" charset="0"/>
              </a:rPr>
              <a:t>A. Active transport requires energy from respiration but diffusion does not</a:t>
            </a:r>
          </a:p>
          <a:p>
            <a:pPr marL="914400" lvl="1" indent="-457200">
              <a:buFont typeface="Wingdings" pitchFamily="2" charset="2"/>
              <a:buChar char="q"/>
            </a:pPr>
            <a:r>
              <a:rPr lang="en-GB" sz="2000">
                <a:latin typeface="Century Gothic" panose="020B0502020202020204" pitchFamily="34" charset="0"/>
              </a:rPr>
              <a:t>B. Active transport occurs in the direction of the concentration gradient but diffusion does not</a:t>
            </a:r>
          </a:p>
          <a:p>
            <a:pPr marL="914400" lvl="1" indent="-457200">
              <a:buFont typeface="Wingdings" pitchFamily="2" charset="2"/>
              <a:buChar char="q"/>
            </a:pPr>
            <a:r>
              <a:rPr lang="en-GB" sz="2000">
                <a:latin typeface="Century Gothic" panose="020B0502020202020204" pitchFamily="34" charset="0"/>
              </a:rPr>
              <a:t>C. Active transport is the movement of water molecules, diffusion is the movement of all solute molecules</a:t>
            </a:r>
          </a:p>
          <a:p>
            <a:pPr>
              <a:lnSpc>
                <a:spcPct val="150000"/>
              </a:lnSpc>
            </a:pPr>
            <a:endParaRPr lang="en-GB" sz="2400">
              <a:latin typeface="Century Gothic" panose="020B0502020202020204" pitchFamily="34" charset="0"/>
            </a:endParaRPr>
          </a:p>
          <a:p>
            <a:pPr marL="457200" indent="-457200">
              <a:lnSpc>
                <a:spcPct val="150000"/>
              </a:lnSpc>
              <a:buAutoNum type="arabicPeriod"/>
            </a:pPr>
            <a:endParaRPr lang="en-GB" sz="2400">
              <a:latin typeface="Century Gothic" panose="020B0502020202020204" pitchFamily="34" charset="0"/>
            </a:endParaRPr>
          </a:p>
        </p:txBody>
      </p:sp>
      <p:sp>
        <p:nvSpPr>
          <p:cNvPr id="3" name="Rectangle 2"/>
          <p:cNvSpPr>
            <a:spLocks noChangeArrowheads="1"/>
          </p:cNvSpPr>
          <p:nvPr/>
        </p:nvSpPr>
        <p:spPr bwMode="auto">
          <a:xfrm>
            <a:off x="2423804" y="542642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GB"/>
          </a:p>
        </p:txBody>
      </p:sp>
      <p:sp>
        <p:nvSpPr>
          <p:cNvPr id="5" name="Title 4">
            <a:extLst>
              <a:ext uri="{FF2B5EF4-FFF2-40B4-BE49-F238E27FC236}">
                <a16:creationId xmlns:a16="http://schemas.microsoft.com/office/drawing/2014/main" id="{4F26896D-E9CE-FB41-8393-122F34082D61}"/>
              </a:ext>
            </a:extLst>
          </p:cNvPr>
          <p:cNvSpPr>
            <a:spLocks noGrp="1"/>
          </p:cNvSpPr>
          <p:nvPr>
            <p:ph type="title"/>
          </p:nvPr>
        </p:nvSpPr>
        <p:spPr/>
        <p:txBody>
          <a:bodyPr>
            <a:normAutofit/>
          </a:bodyPr>
          <a:lstStyle/>
          <a:p>
            <a:r>
              <a:rPr lang="en-GB">
                <a:latin typeface="Century Gothic" panose="020B0502020202020204" pitchFamily="34" charset="0"/>
              </a:rPr>
              <a:t>Quick Quiz</a:t>
            </a:r>
          </a:p>
        </p:txBody>
      </p:sp>
      <p:sp>
        <p:nvSpPr>
          <p:cNvPr id="28" name="TextBox 15">
            <a:extLst>
              <a:ext uri="{FF2B5EF4-FFF2-40B4-BE49-F238E27FC236}">
                <a16:creationId xmlns:a16="http://schemas.microsoft.com/office/drawing/2014/main" id="{6714D638-E1C3-1440-BEB1-9A86FBBE7A6F}"/>
              </a:ext>
            </a:extLst>
          </p:cNvPr>
          <p:cNvSpPr txBox="1"/>
          <p:nvPr/>
        </p:nvSpPr>
        <p:spPr>
          <a:xfrm>
            <a:off x="502358" y="1730674"/>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
        <p:nvSpPr>
          <p:cNvPr id="29" name="TextBox 15">
            <a:extLst>
              <a:ext uri="{FF2B5EF4-FFF2-40B4-BE49-F238E27FC236}">
                <a16:creationId xmlns:a16="http://schemas.microsoft.com/office/drawing/2014/main" id="{08EB78D4-BEB1-AC48-867E-99A7266F147C}"/>
              </a:ext>
            </a:extLst>
          </p:cNvPr>
          <p:cNvSpPr txBox="1"/>
          <p:nvPr/>
        </p:nvSpPr>
        <p:spPr>
          <a:xfrm>
            <a:off x="502358" y="2952047"/>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
        <p:nvSpPr>
          <p:cNvPr id="30" name="TextBox 15">
            <a:extLst>
              <a:ext uri="{FF2B5EF4-FFF2-40B4-BE49-F238E27FC236}">
                <a16:creationId xmlns:a16="http://schemas.microsoft.com/office/drawing/2014/main" id="{8E7502AD-10A0-714D-977D-03977C4B9430}"/>
              </a:ext>
            </a:extLst>
          </p:cNvPr>
          <p:cNvSpPr txBox="1"/>
          <p:nvPr/>
        </p:nvSpPr>
        <p:spPr>
          <a:xfrm>
            <a:off x="495030" y="4473874"/>
            <a:ext cx="414352" cy="58477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a:t>✓</a:t>
            </a:r>
          </a:p>
        </p:txBody>
      </p: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448171" y="851542"/>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Define active transport</a:t>
            </a:r>
          </a:p>
          <a:p>
            <a:pPr marL="457200" indent="-457200">
              <a:buAutoNum type="arabicPeriod"/>
            </a:pPr>
            <a:r>
              <a:rPr lang="en-GB" sz="2400" dirty="0">
                <a:latin typeface="Century Gothic" panose="020B0502020202020204" pitchFamily="34" charset="0"/>
              </a:rPr>
              <a:t>Where in a plant does active transport take place?</a:t>
            </a:r>
          </a:p>
          <a:p>
            <a:pPr marL="457200" indent="-457200">
              <a:buAutoNum type="arabicPeriod"/>
            </a:pPr>
            <a:r>
              <a:rPr lang="en-GB" sz="2400" dirty="0">
                <a:latin typeface="Century Gothic" panose="020B0502020202020204" pitchFamily="34" charset="0"/>
              </a:rPr>
              <a:t>Where in the human digestive system does active transport take place?</a:t>
            </a:r>
          </a:p>
          <a:p>
            <a:pPr marL="457200" indent="-457200">
              <a:buAutoNum type="arabicPeriod"/>
            </a:pPr>
            <a:r>
              <a:rPr lang="en-GB" sz="2400" dirty="0">
                <a:latin typeface="Century Gothic" panose="020B0502020202020204" pitchFamily="34" charset="0"/>
              </a:rPr>
              <a:t>Is diffusion the movement of particles </a:t>
            </a:r>
            <a:r>
              <a:rPr lang="en-GB" sz="2400" b="1" dirty="0">
                <a:latin typeface="Century Gothic" panose="020B0502020202020204" pitchFamily="34" charset="0"/>
              </a:rPr>
              <a:t>down or against </a:t>
            </a:r>
            <a:r>
              <a:rPr lang="en-GB" sz="2400" dirty="0">
                <a:latin typeface="Century Gothic" panose="020B0502020202020204" pitchFamily="34" charset="0"/>
              </a:rPr>
              <a:t>the concentration gradient?</a:t>
            </a:r>
          </a:p>
          <a:p>
            <a:pPr marL="457200" indent="-457200">
              <a:buAutoNum type="arabicPeriod"/>
            </a:pPr>
            <a:r>
              <a:rPr lang="en-GB" sz="2400" dirty="0">
                <a:latin typeface="Century Gothic" panose="020B0502020202020204" pitchFamily="34" charset="0"/>
              </a:rPr>
              <a:t>Is active transport the movement of molecules </a:t>
            </a:r>
            <a:r>
              <a:rPr lang="en-GB" sz="2400" b="1" dirty="0">
                <a:latin typeface="Century Gothic" panose="020B0502020202020204" pitchFamily="34" charset="0"/>
              </a:rPr>
              <a:t>down or against </a:t>
            </a:r>
            <a:r>
              <a:rPr lang="en-GB" sz="2400" dirty="0">
                <a:latin typeface="Century Gothic" panose="020B0502020202020204" pitchFamily="34" charset="0"/>
              </a:rPr>
              <a:t>the concentration gradient?</a:t>
            </a:r>
          </a:p>
          <a:p>
            <a:pPr marL="457200" indent="-457200">
              <a:buAutoNum type="arabicPeriod"/>
            </a:pPr>
            <a:r>
              <a:rPr lang="en-GB" sz="2400" dirty="0">
                <a:latin typeface="Century Gothic" panose="020B0502020202020204" pitchFamily="34" charset="0"/>
              </a:rPr>
              <a:t>Which cellular process provides the energy required for active transport to take place?</a:t>
            </a:r>
          </a:p>
        </p:txBody>
      </p:sp>
    </p:spTree>
    <p:extLst>
      <p:ext uri="{BB962C8B-B14F-4D97-AF65-F5344CB8AC3E}">
        <p14:creationId xmlns:p14="http://schemas.microsoft.com/office/powerpoint/2010/main" val="3308112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03D33695-F3E3-458D-8D7E-F377F44F408A}"/>
              </a:ext>
            </a:extLst>
          </p:cNvPr>
          <p:cNvSpPr txBox="1"/>
          <p:nvPr/>
        </p:nvSpPr>
        <p:spPr>
          <a:xfrm>
            <a:off x="447521" y="949728"/>
            <a:ext cx="11311342" cy="3046988"/>
          </a:xfrm>
          <a:prstGeom prst="rect">
            <a:avLst/>
          </a:prstGeom>
          <a:noFill/>
        </p:spPr>
        <p:txBody>
          <a:bodyPr wrap="square">
            <a:spAutoFit/>
          </a:bodyPr>
          <a:lstStyle/>
          <a:p>
            <a:pPr marL="457200" indent="-457200">
              <a:buAutoNum type="arabicPeriod"/>
            </a:pPr>
            <a:r>
              <a:rPr lang="en-GB" sz="2400" b="1" dirty="0">
                <a:solidFill>
                  <a:schemeClr val="accent1"/>
                </a:solidFill>
                <a:latin typeface="Century Gothic" panose="020B0502020202020204" pitchFamily="34" charset="0"/>
              </a:rPr>
              <a:t>Active transport </a:t>
            </a:r>
            <a:r>
              <a:rPr lang="en-GB" sz="2400" dirty="0">
                <a:solidFill>
                  <a:schemeClr val="accent1"/>
                </a:solidFill>
                <a:latin typeface="Century Gothic" panose="020B0502020202020204" pitchFamily="34" charset="0"/>
              </a:rPr>
              <a:t>is the movement of substances from a more </a:t>
            </a:r>
            <a:r>
              <a:rPr lang="en-GB" sz="2400" b="1" dirty="0">
                <a:solidFill>
                  <a:schemeClr val="accent1"/>
                </a:solidFill>
                <a:latin typeface="Century Gothic" panose="020B0502020202020204" pitchFamily="34" charset="0"/>
              </a:rPr>
              <a:t>dilute</a:t>
            </a:r>
            <a:r>
              <a:rPr lang="en-GB" sz="2400" dirty="0">
                <a:solidFill>
                  <a:schemeClr val="accent1"/>
                </a:solidFill>
                <a:latin typeface="Century Gothic" panose="020B0502020202020204" pitchFamily="34" charset="0"/>
              </a:rPr>
              <a:t> solution to a more </a:t>
            </a:r>
            <a:r>
              <a:rPr lang="en-GB" sz="2400" b="1" dirty="0">
                <a:solidFill>
                  <a:schemeClr val="accent1"/>
                </a:solidFill>
                <a:latin typeface="Century Gothic" panose="020B0502020202020204" pitchFamily="34" charset="0"/>
              </a:rPr>
              <a:t>concentrated</a:t>
            </a:r>
            <a:r>
              <a:rPr lang="en-GB" sz="2400" dirty="0">
                <a:solidFill>
                  <a:schemeClr val="accent1"/>
                </a:solidFill>
                <a:latin typeface="Century Gothic" panose="020B0502020202020204" pitchFamily="34" charset="0"/>
              </a:rPr>
              <a:t> solution, </a:t>
            </a:r>
            <a:r>
              <a:rPr lang="en-GB" sz="2400" b="1" dirty="0">
                <a:solidFill>
                  <a:schemeClr val="accent1"/>
                </a:solidFill>
                <a:latin typeface="Century Gothic" panose="020B0502020202020204" pitchFamily="34" charset="0"/>
              </a:rPr>
              <a:t>requiring energy</a:t>
            </a:r>
            <a:r>
              <a:rPr lang="en-GB" sz="2400" dirty="0">
                <a:solidFill>
                  <a:schemeClr val="accent1"/>
                </a:solidFill>
                <a:latin typeface="Century Gothic" panose="020B0502020202020204" pitchFamily="34" charset="0"/>
              </a:rPr>
              <a:t> from respiration</a:t>
            </a:r>
          </a:p>
          <a:p>
            <a:pPr marL="457200" indent="-457200">
              <a:buAutoNum type="arabicPeriod"/>
            </a:pPr>
            <a:r>
              <a:rPr lang="en-GB" sz="2400" b="1" dirty="0">
                <a:solidFill>
                  <a:schemeClr val="accent1"/>
                </a:solidFill>
                <a:latin typeface="Century Gothic" panose="020B0502020202020204" pitchFamily="34" charset="0"/>
              </a:rPr>
              <a:t>In the root hair cells</a:t>
            </a:r>
          </a:p>
          <a:p>
            <a:pPr marL="457200" indent="-457200">
              <a:buAutoNum type="arabicPeriod"/>
            </a:pPr>
            <a:r>
              <a:rPr lang="en-GB" sz="2400" b="1" dirty="0">
                <a:solidFill>
                  <a:schemeClr val="accent1"/>
                </a:solidFill>
                <a:latin typeface="Century Gothic" panose="020B0502020202020204" pitchFamily="34" charset="0"/>
              </a:rPr>
              <a:t>The small intestine (villi)</a:t>
            </a:r>
          </a:p>
          <a:p>
            <a:pPr marL="457200" indent="-457200">
              <a:buAutoNum type="arabicPeriod"/>
            </a:pPr>
            <a:r>
              <a:rPr lang="en-GB" sz="2400" b="1" dirty="0">
                <a:solidFill>
                  <a:schemeClr val="accent1"/>
                </a:solidFill>
                <a:latin typeface="Century Gothic" panose="020B0502020202020204" pitchFamily="34" charset="0"/>
              </a:rPr>
              <a:t>Down the concentration gradient</a:t>
            </a:r>
          </a:p>
          <a:p>
            <a:pPr marL="457200" indent="-457200">
              <a:buAutoNum type="arabicPeriod"/>
            </a:pPr>
            <a:r>
              <a:rPr lang="en-GB" sz="2400" b="1" dirty="0">
                <a:solidFill>
                  <a:schemeClr val="accent1"/>
                </a:solidFill>
                <a:latin typeface="Century Gothic" panose="020B0502020202020204" pitchFamily="34" charset="0"/>
              </a:rPr>
              <a:t>Against the concentration gradient</a:t>
            </a:r>
          </a:p>
          <a:p>
            <a:pPr marL="457200" indent="-457200">
              <a:buAutoNum type="arabicPeriod"/>
            </a:pPr>
            <a:r>
              <a:rPr lang="en-GB" sz="2400" b="1" dirty="0">
                <a:solidFill>
                  <a:schemeClr val="accent1"/>
                </a:solidFill>
                <a:latin typeface="Century Gothic" panose="020B0502020202020204" pitchFamily="34" charset="0"/>
              </a:rPr>
              <a:t>Respiration</a:t>
            </a:r>
          </a:p>
        </p:txBody>
      </p:sp>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a:latin typeface="Century Gothic" panose="020B0502020202020204" pitchFamily="34" charset="0"/>
              </a:rPr>
              <a:t>Drill answers</a:t>
            </a:r>
            <a:endParaRPr lang="en-US" sz="2800">
              <a:latin typeface="Century Gothic" panose="020B0502020202020204" pitchFamily="34" charset="0"/>
            </a:endParaRPr>
          </a:p>
        </p:txBody>
      </p:sp>
    </p:spTree>
    <p:extLst>
      <p:ext uri="{BB962C8B-B14F-4D97-AF65-F5344CB8AC3E}">
        <p14:creationId xmlns:p14="http://schemas.microsoft.com/office/powerpoint/2010/main" val="335799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CA25-BAAD-114B-84D0-A840984F1FC2}"/>
              </a:ext>
            </a:extLst>
          </p:cNvPr>
          <p:cNvSpPr>
            <a:spLocks noGrp="1"/>
          </p:cNvSpPr>
          <p:nvPr>
            <p:ph type="title"/>
          </p:nvPr>
        </p:nvSpPr>
        <p:spPr/>
        <p:txBody>
          <a:bodyPr/>
          <a:lstStyle/>
          <a:p>
            <a:r>
              <a:rPr lang="en-US">
                <a:latin typeface="Century Gothic" panose="020B0502020202020204" pitchFamily="34" charset="0"/>
              </a:rPr>
              <a:t>Comparing diffusion, osmosis and active transport</a:t>
            </a:r>
          </a:p>
        </p:txBody>
      </p:sp>
      <p:sp>
        <p:nvSpPr>
          <p:cNvPr id="3" name="Oval 2">
            <a:extLst>
              <a:ext uri="{FF2B5EF4-FFF2-40B4-BE49-F238E27FC236}">
                <a16:creationId xmlns:a16="http://schemas.microsoft.com/office/drawing/2014/main" id="{2FDAF34A-46A4-8D46-BC02-C9AE95F94E28}"/>
              </a:ext>
            </a:extLst>
          </p:cNvPr>
          <p:cNvSpPr/>
          <p:nvPr/>
        </p:nvSpPr>
        <p:spPr>
          <a:xfrm>
            <a:off x="1901460" y="840656"/>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 name="Oval 4">
            <a:extLst>
              <a:ext uri="{FF2B5EF4-FFF2-40B4-BE49-F238E27FC236}">
                <a16:creationId xmlns:a16="http://schemas.microsoft.com/office/drawing/2014/main" id="{F04EF5D6-9DA3-684C-AFE0-271FB5712B06}"/>
              </a:ext>
            </a:extLst>
          </p:cNvPr>
          <p:cNvSpPr/>
          <p:nvPr/>
        </p:nvSpPr>
        <p:spPr>
          <a:xfrm>
            <a:off x="3836985" y="840656"/>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 name="Oval 5">
            <a:extLst>
              <a:ext uri="{FF2B5EF4-FFF2-40B4-BE49-F238E27FC236}">
                <a16:creationId xmlns:a16="http://schemas.microsoft.com/office/drawing/2014/main" id="{433DBD25-92B1-5D46-8B56-7477C9256C5B}"/>
              </a:ext>
            </a:extLst>
          </p:cNvPr>
          <p:cNvSpPr/>
          <p:nvPr/>
        </p:nvSpPr>
        <p:spPr>
          <a:xfrm>
            <a:off x="2995839" y="2713703"/>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 name="TextBox 6">
            <a:extLst>
              <a:ext uri="{FF2B5EF4-FFF2-40B4-BE49-F238E27FC236}">
                <a16:creationId xmlns:a16="http://schemas.microsoft.com/office/drawing/2014/main" id="{AB2D955D-F445-AD49-92C2-756894BA9AB5}"/>
              </a:ext>
            </a:extLst>
          </p:cNvPr>
          <p:cNvSpPr txBox="1"/>
          <p:nvPr/>
        </p:nvSpPr>
        <p:spPr>
          <a:xfrm>
            <a:off x="265471" y="1425689"/>
            <a:ext cx="1420582" cy="461665"/>
          </a:xfrm>
          <a:prstGeom prst="rect">
            <a:avLst/>
          </a:prstGeom>
          <a:noFill/>
        </p:spPr>
        <p:txBody>
          <a:bodyPr wrap="none" rtlCol="0">
            <a:spAutoFit/>
          </a:bodyPr>
          <a:lstStyle/>
          <a:p>
            <a:r>
              <a:rPr lang="en-US" sz="2400" b="1">
                <a:latin typeface="Century Gothic" panose="020B0502020202020204" pitchFamily="34" charset="0"/>
              </a:rPr>
              <a:t>Diffusion</a:t>
            </a:r>
            <a:endParaRPr lang="en-US" b="1">
              <a:latin typeface="Century Gothic" panose="020B0502020202020204" pitchFamily="34" charset="0"/>
            </a:endParaRPr>
          </a:p>
        </p:txBody>
      </p:sp>
      <p:sp>
        <p:nvSpPr>
          <p:cNvPr id="8" name="TextBox 7">
            <a:extLst>
              <a:ext uri="{FF2B5EF4-FFF2-40B4-BE49-F238E27FC236}">
                <a16:creationId xmlns:a16="http://schemas.microsoft.com/office/drawing/2014/main" id="{7664E371-9195-474A-9F13-B0059179CB7E}"/>
              </a:ext>
            </a:extLst>
          </p:cNvPr>
          <p:cNvSpPr txBox="1"/>
          <p:nvPr/>
        </p:nvSpPr>
        <p:spPr>
          <a:xfrm>
            <a:off x="7996172" y="1182796"/>
            <a:ext cx="1406154" cy="461665"/>
          </a:xfrm>
          <a:prstGeom prst="rect">
            <a:avLst/>
          </a:prstGeom>
          <a:noFill/>
        </p:spPr>
        <p:txBody>
          <a:bodyPr wrap="none" rtlCol="0">
            <a:spAutoFit/>
          </a:bodyPr>
          <a:lstStyle/>
          <a:p>
            <a:r>
              <a:rPr lang="en-US" sz="2400" b="1">
                <a:latin typeface="Century Gothic" panose="020B0502020202020204" pitchFamily="34" charset="0"/>
              </a:rPr>
              <a:t>Osmosis</a:t>
            </a:r>
            <a:endParaRPr lang="en-US" b="1">
              <a:latin typeface="Century Gothic" panose="020B0502020202020204" pitchFamily="34" charset="0"/>
            </a:endParaRPr>
          </a:p>
        </p:txBody>
      </p:sp>
      <p:sp>
        <p:nvSpPr>
          <p:cNvPr id="9" name="TextBox 8">
            <a:extLst>
              <a:ext uri="{FF2B5EF4-FFF2-40B4-BE49-F238E27FC236}">
                <a16:creationId xmlns:a16="http://schemas.microsoft.com/office/drawing/2014/main" id="{EA3F4E0B-68BE-0645-91A0-77BDFF7EAB45}"/>
              </a:ext>
            </a:extLst>
          </p:cNvPr>
          <p:cNvSpPr txBox="1"/>
          <p:nvPr/>
        </p:nvSpPr>
        <p:spPr>
          <a:xfrm>
            <a:off x="7041402" y="6224229"/>
            <a:ext cx="2582758" cy="461665"/>
          </a:xfrm>
          <a:prstGeom prst="rect">
            <a:avLst/>
          </a:prstGeom>
          <a:noFill/>
        </p:spPr>
        <p:txBody>
          <a:bodyPr wrap="none" rtlCol="0">
            <a:spAutoFit/>
          </a:bodyPr>
          <a:lstStyle/>
          <a:p>
            <a:r>
              <a:rPr lang="en-US" sz="2400" b="1">
                <a:latin typeface="Century Gothic" panose="020B0502020202020204" pitchFamily="34" charset="0"/>
              </a:rPr>
              <a:t>Active Transport</a:t>
            </a:r>
            <a:endParaRPr lang="en-US" b="1">
              <a:latin typeface="Century Gothic" panose="020B0502020202020204" pitchFamily="34" charset="0"/>
            </a:endParaRPr>
          </a:p>
        </p:txBody>
      </p:sp>
      <p:sp>
        <p:nvSpPr>
          <p:cNvPr id="10" name="TextBox 9">
            <a:extLst>
              <a:ext uri="{FF2B5EF4-FFF2-40B4-BE49-F238E27FC236}">
                <a16:creationId xmlns:a16="http://schemas.microsoft.com/office/drawing/2014/main" id="{D368C95A-14B8-204B-B8FC-4C8437EABB85}"/>
              </a:ext>
            </a:extLst>
          </p:cNvPr>
          <p:cNvSpPr txBox="1"/>
          <p:nvPr/>
        </p:nvSpPr>
        <p:spPr>
          <a:xfrm>
            <a:off x="9402326" y="5357456"/>
            <a:ext cx="2186881" cy="830997"/>
          </a:xfrm>
          <a:prstGeom prst="rect">
            <a:avLst/>
          </a:prstGeom>
          <a:noFill/>
        </p:spPr>
        <p:txBody>
          <a:bodyPr wrap="square" rtlCol="0">
            <a:spAutoFit/>
          </a:bodyPr>
          <a:lstStyle/>
          <a:p>
            <a:r>
              <a:rPr lang="en-US" sz="2400">
                <a:latin typeface="Century Gothic" panose="020B0502020202020204" pitchFamily="34" charset="0"/>
              </a:rPr>
              <a:t>How oxygen leaves a leaf</a:t>
            </a:r>
            <a:endParaRPr lang="en-US">
              <a:latin typeface="Century Gothic" panose="020B0502020202020204" pitchFamily="34" charset="0"/>
            </a:endParaRPr>
          </a:p>
        </p:txBody>
      </p:sp>
      <p:sp>
        <p:nvSpPr>
          <p:cNvPr id="11" name="TextBox 10">
            <a:extLst>
              <a:ext uri="{FF2B5EF4-FFF2-40B4-BE49-F238E27FC236}">
                <a16:creationId xmlns:a16="http://schemas.microsoft.com/office/drawing/2014/main" id="{D61B0345-3B76-7146-AD95-DCDDE75FD845}"/>
              </a:ext>
            </a:extLst>
          </p:cNvPr>
          <p:cNvSpPr txBox="1"/>
          <p:nvPr/>
        </p:nvSpPr>
        <p:spPr>
          <a:xfrm>
            <a:off x="10057349" y="369977"/>
            <a:ext cx="1249060" cy="461665"/>
          </a:xfrm>
          <a:prstGeom prst="rect">
            <a:avLst/>
          </a:prstGeom>
          <a:noFill/>
        </p:spPr>
        <p:txBody>
          <a:bodyPr wrap="none" rtlCol="0">
            <a:spAutoFit/>
          </a:bodyPr>
          <a:lstStyle/>
          <a:p>
            <a:r>
              <a:rPr lang="en-US" sz="2400">
                <a:latin typeface="Century Gothic" panose="020B0502020202020204" pitchFamily="34" charset="0"/>
              </a:rPr>
              <a:t>Passive</a:t>
            </a:r>
            <a:endParaRPr lang="en-US">
              <a:latin typeface="Century Gothic" panose="020B0502020202020204" pitchFamily="34" charset="0"/>
            </a:endParaRPr>
          </a:p>
        </p:txBody>
      </p:sp>
      <p:sp>
        <p:nvSpPr>
          <p:cNvPr id="12" name="TextBox 11">
            <a:extLst>
              <a:ext uri="{FF2B5EF4-FFF2-40B4-BE49-F238E27FC236}">
                <a16:creationId xmlns:a16="http://schemas.microsoft.com/office/drawing/2014/main" id="{E801243C-E20C-B84F-9CE8-27C187622D2A}"/>
              </a:ext>
            </a:extLst>
          </p:cNvPr>
          <p:cNvSpPr txBox="1"/>
          <p:nvPr/>
        </p:nvSpPr>
        <p:spPr>
          <a:xfrm>
            <a:off x="9176861" y="1817880"/>
            <a:ext cx="2412346" cy="830997"/>
          </a:xfrm>
          <a:prstGeom prst="rect">
            <a:avLst/>
          </a:prstGeom>
          <a:noFill/>
        </p:spPr>
        <p:txBody>
          <a:bodyPr wrap="square" rtlCol="0">
            <a:spAutoFit/>
          </a:bodyPr>
          <a:lstStyle/>
          <a:p>
            <a:pPr algn="ctr"/>
            <a:r>
              <a:rPr lang="en-US" sz="2400">
                <a:latin typeface="Century Gothic" panose="020B0502020202020204" pitchFamily="34" charset="0"/>
              </a:rPr>
              <a:t>High to low concentration</a:t>
            </a:r>
            <a:endParaRPr lang="en-US">
              <a:latin typeface="Century Gothic" panose="020B0502020202020204" pitchFamily="34" charset="0"/>
            </a:endParaRPr>
          </a:p>
        </p:txBody>
      </p:sp>
      <p:sp>
        <p:nvSpPr>
          <p:cNvPr id="13" name="TextBox 12">
            <a:extLst>
              <a:ext uri="{FF2B5EF4-FFF2-40B4-BE49-F238E27FC236}">
                <a16:creationId xmlns:a16="http://schemas.microsoft.com/office/drawing/2014/main" id="{AD40881C-6516-6C4C-A300-4CD49FEDFC23}"/>
              </a:ext>
            </a:extLst>
          </p:cNvPr>
          <p:cNvSpPr txBox="1"/>
          <p:nvPr/>
        </p:nvSpPr>
        <p:spPr>
          <a:xfrm>
            <a:off x="9294376" y="3740669"/>
            <a:ext cx="2233247" cy="830997"/>
          </a:xfrm>
          <a:prstGeom prst="rect">
            <a:avLst/>
          </a:prstGeom>
          <a:noFill/>
        </p:spPr>
        <p:txBody>
          <a:bodyPr wrap="square" rtlCol="0">
            <a:spAutoFit/>
          </a:bodyPr>
          <a:lstStyle/>
          <a:p>
            <a:pPr algn="ctr"/>
            <a:r>
              <a:rPr lang="en-US" sz="2400">
                <a:latin typeface="Century Gothic" panose="020B0502020202020204" pitchFamily="34" charset="0"/>
              </a:rPr>
              <a:t>Movement of particles</a:t>
            </a:r>
            <a:endParaRPr lang="en-US">
              <a:latin typeface="Century Gothic" panose="020B0502020202020204" pitchFamily="34" charset="0"/>
            </a:endParaRPr>
          </a:p>
        </p:txBody>
      </p:sp>
      <p:sp>
        <p:nvSpPr>
          <p:cNvPr id="14" name="TextBox 13">
            <a:extLst>
              <a:ext uri="{FF2B5EF4-FFF2-40B4-BE49-F238E27FC236}">
                <a16:creationId xmlns:a16="http://schemas.microsoft.com/office/drawing/2014/main" id="{EE57EE34-88D9-A545-B29B-C1EE6C1626DA}"/>
              </a:ext>
            </a:extLst>
          </p:cNvPr>
          <p:cNvSpPr txBox="1"/>
          <p:nvPr/>
        </p:nvSpPr>
        <p:spPr>
          <a:xfrm>
            <a:off x="9462934" y="4571651"/>
            <a:ext cx="1969925" cy="830997"/>
          </a:xfrm>
          <a:prstGeom prst="rect">
            <a:avLst/>
          </a:prstGeom>
          <a:noFill/>
        </p:spPr>
        <p:txBody>
          <a:bodyPr wrap="square" rtlCol="0">
            <a:spAutoFit/>
          </a:bodyPr>
          <a:lstStyle/>
          <a:p>
            <a:pPr algn="ctr"/>
            <a:r>
              <a:rPr lang="en-US" sz="2400">
                <a:latin typeface="Century Gothic" panose="020B0502020202020204" pitchFamily="34" charset="0"/>
              </a:rPr>
              <a:t>Happens in nature</a:t>
            </a:r>
            <a:endParaRPr lang="en-US">
              <a:latin typeface="Century Gothic" panose="020B0502020202020204" pitchFamily="34" charset="0"/>
            </a:endParaRPr>
          </a:p>
        </p:txBody>
      </p:sp>
      <p:sp>
        <p:nvSpPr>
          <p:cNvPr id="15" name="TextBox 14">
            <a:extLst>
              <a:ext uri="{FF2B5EF4-FFF2-40B4-BE49-F238E27FC236}">
                <a16:creationId xmlns:a16="http://schemas.microsoft.com/office/drawing/2014/main" id="{C2D7D817-30B8-5348-A5F1-E1D97DE8B7DC}"/>
              </a:ext>
            </a:extLst>
          </p:cNvPr>
          <p:cNvSpPr txBox="1"/>
          <p:nvPr/>
        </p:nvSpPr>
        <p:spPr>
          <a:xfrm>
            <a:off x="-12154" y="5218669"/>
            <a:ext cx="2025224" cy="707886"/>
          </a:xfrm>
          <a:prstGeom prst="rect">
            <a:avLst/>
          </a:prstGeom>
          <a:noFill/>
        </p:spPr>
        <p:txBody>
          <a:bodyPr wrap="square" rtlCol="0">
            <a:spAutoFit/>
          </a:bodyPr>
          <a:lstStyle/>
          <a:p>
            <a:pPr algn="ctr"/>
            <a:r>
              <a:rPr lang="en-US" sz="2000">
                <a:latin typeface="Century Gothic" panose="020B0502020202020204" pitchFamily="34" charset="0"/>
              </a:rPr>
              <a:t>Transport of solutes</a:t>
            </a:r>
            <a:endParaRPr lang="en-US" sz="1600">
              <a:latin typeface="Century Gothic" panose="020B0502020202020204" pitchFamily="34" charset="0"/>
            </a:endParaRPr>
          </a:p>
        </p:txBody>
      </p:sp>
      <p:sp>
        <p:nvSpPr>
          <p:cNvPr id="16" name="TextBox 15">
            <a:extLst>
              <a:ext uri="{FF2B5EF4-FFF2-40B4-BE49-F238E27FC236}">
                <a16:creationId xmlns:a16="http://schemas.microsoft.com/office/drawing/2014/main" id="{6BD5E6A1-EFB3-FF47-BB28-EEB7F96A16DF}"/>
              </a:ext>
            </a:extLst>
          </p:cNvPr>
          <p:cNvSpPr txBox="1"/>
          <p:nvPr/>
        </p:nvSpPr>
        <p:spPr>
          <a:xfrm>
            <a:off x="-280869" y="5888501"/>
            <a:ext cx="2562655" cy="1015663"/>
          </a:xfrm>
          <a:prstGeom prst="rect">
            <a:avLst/>
          </a:prstGeom>
          <a:noFill/>
        </p:spPr>
        <p:txBody>
          <a:bodyPr wrap="square" rtlCol="0">
            <a:spAutoFit/>
          </a:bodyPr>
          <a:lstStyle/>
          <a:p>
            <a:pPr algn="ctr"/>
            <a:r>
              <a:rPr lang="en-US" sz="2000">
                <a:latin typeface="Century Gothic" panose="020B0502020202020204" pitchFamily="34" charset="0"/>
              </a:rPr>
              <a:t>Needs a semi-permeable membrane</a:t>
            </a:r>
            <a:endParaRPr lang="en-US" sz="1600">
              <a:latin typeface="Century Gothic" panose="020B0502020202020204" pitchFamily="34" charset="0"/>
            </a:endParaRPr>
          </a:p>
        </p:txBody>
      </p:sp>
      <p:sp>
        <p:nvSpPr>
          <p:cNvPr id="17" name="TextBox 16">
            <a:extLst>
              <a:ext uri="{FF2B5EF4-FFF2-40B4-BE49-F238E27FC236}">
                <a16:creationId xmlns:a16="http://schemas.microsoft.com/office/drawing/2014/main" id="{0786BF6B-D7A3-1849-881A-189B0790C30C}"/>
              </a:ext>
            </a:extLst>
          </p:cNvPr>
          <p:cNvSpPr txBox="1"/>
          <p:nvPr/>
        </p:nvSpPr>
        <p:spPr>
          <a:xfrm>
            <a:off x="71816" y="2362073"/>
            <a:ext cx="1364249" cy="1200329"/>
          </a:xfrm>
          <a:prstGeom prst="rect">
            <a:avLst/>
          </a:prstGeom>
          <a:noFill/>
        </p:spPr>
        <p:txBody>
          <a:bodyPr wrap="square" rtlCol="0">
            <a:spAutoFit/>
          </a:bodyPr>
          <a:lstStyle/>
          <a:p>
            <a:pPr algn="ctr"/>
            <a:r>
              <a:rPr lang="en-US" sz="2400">
                <a:latin typeface="Century Gothic" panose="020B0502020202020204" pitchFamily="34" charset="0"/>
              </a:rPr>
              <a:t>Involves water only</a:t>
            </a:r>
            <a:endParaRPr lang="en-US">
              <a:latin typeface="Century Gothic" panose="020B0502020202020204" pitchFamily="34" charset="0"/>
            </a:endParaRPr>
          </a:p>
        </p:txBody>
      </p:sp>
      <p:sp>
        <p:nvSpPr>
          <p:cNvPr id="18" name="TextBox 17">
            <a:extLst>
              <a:ext uri="{FF2B5EF4-FFF2-40B4-BE49-F238E27FC236}">
                <a16:creationId xmlns:a16="http://schemas.microsoft.com/office/drawing/2014/main" id="{4FEA3332-1A0C-4345-8BB2-B0EB3E5AB774}"/>
              </a:ext>
            </a:extLst>
          </p:cNvPr>
          <p:cNvSpPr txBox="1"/>
          <p:nvPr/>
        </p:nvSpPr>
        <p:spPr>
          <a:xfrm>
            <a:off x="66874" y="3583765"/>
            <a:ext cx="2381776" cy="830997"/>
          </a:xfrm>
          <a:prstGeom prst="rect">
            <a:avLst/>
          </a:prstGeom>
          <a:noFill/>
        </p:spPr>
        <p:txBody>
          <a:bodyPr wrap="square" rtlCol="0">
            <a:spAutoFit/>
          </a:bodyPr>
          <a:lstStyle/>
          <a:p>
            <a:r>
              <a:rPr lang="en-US" sz="2400">
                <a:latin typeface="Century Gothic" panose="020B0502020202020204" pitchFamily="34" charset="0"/>
              </a:rPr>
              <a:t>Keeps plant cells turgid</a:t>
            </a:r>
            <a:endParaRPr lang="en-US">
              <a:latin typeface="Century Gothic" panose="020B0502020202020204" pitchFamily="34" charset="0"/>
            </a:endParaRPr>
          </a:p>
        </p:txBody>
      </p:sp>
      <p:sp>
        <p:nvSpPr>
          <p:cNvPr id="19" name="TextBox 18">
            <a:extLst>
              <a:ext uri="{FF2B5EF4-FFF2-40B4-BE49-F238E27FC236}">
                <a16:creationId xmlns:a16="http://schemas.microsoft.com/office/drawing/2014/main" id="{3D07C9F2-A628-2344-9493-9C427163ADE1}"/>
              </a:ext>
            </a:extLst>
          </p:cNvPr>
          <p:cNvSpPr txBox="1"/>
          <p:nvPr/>
        </p:nvSpPr>
        <p:spPr>
          <a:xfrm>
            <a:off x="9968995" y="898036"/>
            <a:ext cx="2037518" cy="830997"/>
          </a:xfrm>
          <a:prstGeom prst="rect">
            <a:avLst/>
          </a:prstGeom>
          <a:noFill/>
        </p:spPr>
        <p:txBody>
          <a:bodyPr wrap="square" rtlCol="0">
            <a:spAutoFit/>
          </a:bodyPr>
          <a:lstStyle/>
          <a:p>
            <a:r>
              <a:rPr lang="en-US" sz="2400">
                <a:latin typeface="Century Gothic" panose="020B0502020202020204" pitchFamily="34" charset="0"/>
              </a:rPr>
              <a:t>Requires energy</a:t>
            </a:r>
            <a:endParaRPr lang="en-US">
              <a:latin typeface="Century Gothic" panose="020B0502020202020204" pitchFamily="34" charset="0"/>
            </a:endParaRPr>
          </a:p>
        </p:txBody>
      </p:sp>
      <p:sp>
        <p:nvSpPr>
          <p:cNvPr id="20" name="TextBox 19">
            <a:extLst>
              <a:ext uri="{FF2B5EF4-FFF2-40B4-BE49-F238E27FC236}">
                <a16:creationId xmlns:a16="http://schemas.microsoft.com/office/drawing/2014/main" id="{EC3D8FEF-264A-4444-9A5C-781677885FF0}"/>
              </a:ext>
            </a:extLst>
          </p:cNvPr>
          <p:cNvSpPr txBox="1"/>
          <p:nvPr/>
        </p:nvSpPr>
        <p:spPr>
          <a:xfrm>
            <a:off x="-84102" y="4479081"/>
            <a:ext cx="2542256" cy="707886"/>
          </a:xfrm>
          <a:prstGeom prst="rect">
            <a:avLst/>
          </a:prstGeom>
          <a:noFill/>
        </p:spPr>
        <p:txBody>
          <a:bodyPr wrap="square" rtlCol="0">
            <a:spAutoFit/>
          </a:bodyPr>
          <a:lstStyle/>
          <a:p>
            <a:pPr algn="ctr"/>
            <a:r>
              <a:rPr lang="en-US">
                <a:latin typeface="Century Gothic" panose="020B0502020202020204" pitchFamily="34" charset="0"/>
              </a:rPr>
              <a:t>How</a:t>
            </a:r>
            <a:r>
              <a:rPr lang="en-US" sz="2000">
                <a:latin typeface="Century Gothic" panose="020B0502020202020204" pitchFamily="34" charset="0"/>
              </a:rPr>
              <a:t> minerals get into root hair cells</a:t>
            </a:r>
            <a:endParaRPr lang="en-US" sz="1600">
              <a:latin typeface="Century Gothic" panose="020B0502020202020204" pitchFamily="34" charset="0"/>
            </a:endParaRPr>
          </a:p>
        </p:txBody>
      </p:sp>
      <p:sp>
        <p:nvSpPr>
          <p:cNvPr id="21" name="TextBox 20">
            <a:extLst>
              <a:ext uri="{FF2B5EF4-FFF2-40B4-BE49-F238E27FC236}">
                <a16:creationId xmlns:a16="http://schemas.microsoft.com/office/drawing/2014/main" id="{2C2C8D5F-1C02-D040-A618-35D55154A1CB}"/>
              </a:ext>
            </a:extLst>
          </p:cNvPr>
          <p:cNvSpPr txBox="1"/>
          <p:nvPr/>
        </p:nvSpPr>
        <p:spPr>
          <a:xfrm>
            <a:off x="9462934" y="2725006"/>
            <a:ext cx="2437890" cy="1015663"/>
          </a:xfrm>
          <a:prstGeom prst="rect">
            <a:avLst/>
          </a:prstGeom>
          <a:noFill/>
        </p:spPr>
        <p:txBody>
          <a:bodyPr wrap="square" rtlCol="0">
            <a:spAutoFit/>
          </a:bodyPr>
          <a:lstStyle/>
          <a:p>
            <a:r>
              <a:rPr lang="en-US" sz="2000">
                <a:latin typeface="Century Gothic" panose="020B0502020202020204" pitchFamily="34" charset="0"/>
              </a:rPr>
              <a:t>Against the concentration gradient</a:t>
            </a:r>
            <a:endParaRPr lang="en-US" sz="1600">
              <a:latin typeface="Century Gothic" panose="020B0502020202020204" pitchFamily="34" charset="0"/>
            </a:endParaRPr>
          </a:p>
        </p:txBody>
      </p:sp>
    </p:spTree>
    <p:extLst>
      <p:ext uri="{BB962C8B-B14F-4D97-AF65-F5344CB8AC3E}">
        <p14:creationId xmlns:p14="http://schemas.microsoft.com/office/powerpoint/2010/main" val="29235545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ECA25-BAAD-114B-84D0-A840984F1FC2}"/>
              </a:ext>
            </a:extLst>
          </p:cNvPr>
          <p:cNvSpPr>
            <a:spLocks noGrp="1"/>
          </p:cNvSpPr>
          <p:nvPr>
            <p:ph type="title"/>
          </p:nvPr>
        </p:nvSpPr>
        <p:spPr>
          <a:xfrm>
            <a:off x="265471" y="27194"/>
            <a:ext cx="10620000" cy="720000"/>
          </a:xfrm>
        </p:spPr>
        <p:txBody>
          <a:bodyPr/>
          <a:lstStyle/>
          <a:p>
            <a:r>
              <a:rPr lang="en-US">
                <a:latin typeface="Century Gothic" panose="020B0502020202020204" pitchFamily="34" charset="0"/>
              </a:rPr>
              <a:t>Comparing diffusion, osmosis and active transport</a:t>
            </a:r>
          </a:p>
        </p:txBody>
      </p:sp>
      <p:sp>
        <p:nvSpPr>
          <p:cNvPr id="3" name="Oval 2">
            <a:extLst>
              <a:ext uri="{FF2B5EF4-FFF2-40B4-BE49-F238E27FC236}">
                <a16:creationId xmlns:a16="http://schemas.microsoft.com/office/drawing/2014/main" id="{2FDAF34A-46A4-8D46-BC02-C9AE95F94E28}"/>
              </a:ext>
            </a:extLst>
          </p:cNvPr>
          <p:cNvSpPr/>
          <p:nvPr/>
        </p:nvSpPr>
        <p:spPr>
          <a:xfrm>
            <a:off x="1901460" y="840656"/>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5" name="Oval 4">
            <a:extLst>
              <a:ext uri="{FF2B5EF4-FFF2-40B4-BE49-F238E27FC236}">
                <a16:creationId xmlns:a16="http://schemas.microsoft.com/office/drawing/2014/main" id="{F04EF5D6-9DA3-684C-AFE0-271FB5712B06}"/>
              </a:ext>
            </a:extLst>
          </p:cNvPr>
          <p:cNvSpPr/>
          <p:nvPr/>
        </p:nvSpPr>
        <p:spPr>
          <a:xfrm>
            <a:off x="3836985" y="840656"/>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6" name="Oval 5">
            <a:extLst>
              <a:ext uri="{FF2B5EF4-FFF2-40B4-BE49-F238E27FC236}">
                <a16:creationId xmlns:a16="http://schemas.microsoft.com/office/drawing/2014/main" id="{433DBD25-92B1-5D46-8B56-7477C9256C5B}"/>
              </a:ext>
            </a:extLst>
          </p:cNvPr>
          <p:cNvSpPr/>
          <p:nvPr/>
        </p:nvSpPr>
        <p:spPr>
          <a:xfrm>
            <a:off x="2995839" y="2713703"/>
            <a:ext cx="4616245" cy="4144297"/>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7" name="TextBox 6">
            <a:extLst>
              <a:ext uri="{FF2B5EF4-FFF2-40B4-BE49-F238E27FC236}">
                <a16:creationId xmlns:a16="http://schemas.microsoft.com/office/drawing/2014/main" id="{AB2D955D-F445-AD49-92C2-756894BA9AB5}"/>
              </a:ext>
            </a:extLst>
          </p:cNvPr>
          <p:cNvSpPr txBox="1"/>
          <p:nvPr/>
        </p:nvSpPr>
        <p:spPr>
          <a:xfrm>
            <a:off x="265471" y="1425689"/>
            <a:ext cx="1420582" cy="461665"/>
          </a:xfrm>
          <a:prstGeom prst="rect">
            <a:avLst/>
          </a:prstGeom>
          <a:noFill/>
        </p:spPr>
        <p:txBody>
          <a:bodyPr wrap="none" rtlCol="0">
            <a:spAutoFit/>
          </a:bodyPr>
          <a:lstStyle/>
          <a:p>
            <a:r>
              <a:rPr lang="en-US" sz="2400" b="1">
                <a:latin typeface="Century Gothic" panose="020B0502020202020204" pitchFamily="34" charset="0"/>
              </a:rPr>
              <a:t>Diffusion</a:t>
            </a:r>
            <a:endParaRPr lang="en-US" b="1">
              <a:latin typeface="Century Gothic" panose="020B0502020202020204" pitchFamily="34" charset="0"/>
            </a:endParaRPr>
          </a:p>
        </p:txBody>
      </p:sp>
      <p:sp>
        <p:nvSpPr>
          <p:cNvPr id="8" name="TextBox 7">
            <a:extLst>
              <a:ext uri="{FF2B5EF4-FFF2-40B4-BE49-F238E27FC236}">
                <a16:creationId xmlns:a16="http://schemas.microsoft.com/office/drawing/2014/main" id="{7664E371-9195-474A-9F13-B0059179CB7E}"/>
              </a:ext>
            </a:extLst>
          </p:cNvPr>
          <p:cNvSpPr txBox="1"/>
          <p:nvPr/>
        </p:nvSpPr>
        <p:spPr>
          <a:xfrm>
            <a:off x="7996172" y="1182796"/>
            <a:ext cx="1406154" cy="461665"/>
          </a:xfrm>
          <a:prstGeom prst="rect">
            <a:avLst/>
          </a:prstGeom>
          <a:noFill/>
        </p:spPr>
        <p:txBody>
          <a:bodyPr wrap="none" rtlCol="0">
            <a:spAutoFit/>
          </a:bodyPr>
          <a:lstStyle/>
          <a:p>
            <a:r>
              <a:rPr lang="en-US" sz="2400" b="1">
                <a:latin typeface="Century Gothic" panose="020B0502020202020204" pitchFamily="34" charset="0"/>
              </a:rPr>
              <a:t>Osmosis</a:t>
            </a:r>
            <a:endParaRPr lang="en-US" b="1">
              <a:latin typeface="Century Gothic" panose="020B0502020202020204" pitchFamily="34" charset="0"/>
            </a:endParaRPr>
          </a:p>
        </p:txBody>
      </p:sp>
      <p:sp>
        <p:nvSpPr>
          <p:cNvPr id="9" name="TextBox 8">
            <a:extLst>
              <a:ext uri="{FF2B5EF4-FFF2-40B4-BE49-F238E27FC236}">
                <a16:creationId xmlns:a16="http://schemas.microsoft.com/office/drawing/2014/main" id="{EA3F4E0B-68BE-0645-91A0-77BDFF7EAB45}"/>
              </a:ext>
            </a:extLst>
          </p:cNvPr>
          <p:cNvSpPr txBox="1"/>
          <p:nvPr/>
        </p:nvSpPr>
        <p:spPr>
          <a:xfrm>
            <a:off x="7041402" y="6224229"/>
            <a:ext cx="2582758" cy="461665"/>
          </a:xfrm>
          <a:prstGeom prst="rect">
            <a:avLst/>
          </a:prstGeom>
          <a:noFill/>
        </p:spPr>
        <p:txBody>
          <a:bodyPr wrap="none" rtlCol="0">
            <a:spAutoFit/>
          </a:bodyPr>
          <a:lstStyle/>
          <a:p>
            <a:r>
              <a:rPr lang="en-US" sz="2400" b="1">
                <a:latin typeface="Century Gothic" panose="020B0502020202020204" pitchFamily="34" charset="0"/>
              </a:rPr>
              <a:t>Active Transport</a:t>
            </a:r>
            <a:endParaRPr lang="en-US" b="1">
              <a:latin typeface="Century Gothic" panose="020B0502020202020204" pitchFamily="34" charset="0"/>
            </a:endParaRPr>
          </a:p>
        </p:txBody>
      </p:sp>
      <p:sp>
        <p:nvSpPr>
          <p:cNvPr id="10" name="TextBox 9">
            <a:extLst>
              <a:ext uri="{FF2B5EF4-FFF2-40B4-BE49-F238E27FC236}">
                <a16:creationId xmlns:a16="http://schemas.microsoft.com/office/drawing/2014/main" id="{D368C95A-14B8-204B-B8FC-4C8437EABB85}"/>
              </a:ext>
            </a:extLst>
          </p:cNvPr>
          <p:cNvSpPr txBox="1"/>
          <p:nvPr/>
        </p:nvSpPr>
        <p:spPr>
          <a:xfrm>
            <a:off x="2533606" y="1474427"/>
            <a:ext cx="1314044" cy="1569660"/>
          </a:xfrm>
          <a:prstGeom prst="rect">
            <a:avLst/>
          </a:prstGeom>
          <a:noFill/>
        </p:spPr>
        <p:txBody>
          <a:bodyPr wrap="square" rtlCol="0">
            <a:spAutoFit/>
          </a:bodyPr>
          <a:lstStyle/>
          <a:p>
            <a:r>
              <a:rPr lang="en-US" sz="2400">
                <a:latin typeface="Century Gothic" panose="020B0502020202020204" pitchFamily="34" charset="0"/>
              </a:rPr>
              <a:t>How oxygen leaves a leaf</a:t>
            </a:r>
            <a:endParaRPr lang="en-US">
              <a:latin typeface="Century Gothic" panose="020B0502020202020204" pitchFamily="34" charset="0"/>
            </a:endParaRPr>
          </a:p>
        </p:txBody>
      </p:sp>
      <p:sp>
        <p:nvSpPr>
          <p:cNvPr id="11" name="TextBox 10">
            <a:extLst>
              <a:ext uri="{FF2B5EF4-FFF2-40B4-BE49-F238E27FC236}">
                <a16:creationId xmlns:a16="http://schemas.microsoft.com/office/drawing/2014/main" id="{D61B0345-3B76-7146-AD95-DCDDE75FD845}"/>
              </a:ext>
            </a:extLst>
          </p:cNvPr>
          <p:cNvSpPr txBox="1"/>
          <p:nvPr/>
        </p:nvSpPr>
        <p:spPr>
          <a:xfrm>
            <a:off x="4558147" y="1389640"/>
            <a:ext cx="1249060" cy="461665"/>
          </a:xfrm>
          <a:prstGeom prst="rect">
            <a:avLst/>
          </a:prstGeom>
          <a:noFill/>
        </p:spPr>
        <p:txBody>
          <a:bodyPr wrap="none" rtlCol="0">
            <a:spAutoFit/>
          </a:bodyPr>
          <a:lstStyle/>
          <a:p>
            <a:r>
              <a:rPr lang="en-US" sz="2400">
                <a:latin typeface="Century Gothic" panose="020B0502020202020204" pitchFamily="34" charset="0"/>
              </a:rPr>
              <a:t>Passive</a:t>
            </a:r>
            <a:endParaRPr lang="en-US">
              <a:latin typeface="Century Gothic" panose="020B0502020202020204" pitchFamily="34" charset="0"/>
            </a:endParaRPr>
          </a:p>
        </p:txBody>
      </p:sp>
      <p:sp>
        <p:nvSpPr>
          <p:cNvPr id="12" name="TextBox 11">
            <a:extLst>
              <a:ext uri="{FF2B5EF4-FFF2-40B4-BE49-F238E27FC236}">
                <a16:creationId xmlns:a16="http://schemas.microsoft.com/office/drawing/2014/main" id="{E801243C-E20C-B84F-9CE8-27C187622D2A}"/>
              </a:ext>
            </a:extLst>
          </p:cNvPr>
          <p:cNvSpPr txBox="1"/>
          <p:nvPr/>
        </p:nvSpPr>
        <p:spPr>
          <a:xfrm>
            <a:off x="3966137" y="1911634"/>
            <a:ext cx="2412346" cy="830997"/>
          </a:xfrm>
          <a:prstGeom prst="rect">
            <a:avLst/>
          </a:prstGeom>
          <a:noFill/>
        </p:spPr>
        <p:txBody>
          <a:bodyPr wrap="square" rtlCol="0">
            <a:spAutoFit/>
          </a:bodyPr>
          <a:lstStyle/>
          <a:p>
            <a:pPr algn="ctr"/>
            <a:r>
              <a:rPr lang="en-US" sz="2400">
                <a:latin typeface="Century Gothic" panose="020B0502020202020204" pitchFamily="34" charset="0"/>
              </a:rPr>
              <a:t>High to low concentration</a:t>
            </a:r>
            <a:endParaRPr lang="en-US">
              <a:latin typeface="Century Gothic" panose="020B0502020202020204" pitchFamily="34" charset="0"/>
            </a:endParaRPr>
          </a:p>
        </p:txBody>
      </p:sp>
      <p:sp>
        <p:nvSpPr>
          <p:cNvPr id="13" name="TextBox 12">
            <a:extLst>
              <a:ext uri="{FF2B5EF4-FFF2-40B4-BE49-F238E27FC236}">
                <a16:creationId xmlns:a16="http://schemas.microsoft.com/office/drawing/2014/main" id="{AD40881C-6516-6C4C-A300-4CD49FEDFC23}"/>
              </a:ext>
            </a:extLst>
          </p:cNvPr>
          <p:cNvSpPr txBox="1"/>
          <p:nvPr/>
        </p:nvSpPr>
        <p:spPr>
          <a:xfrm>
            <a:off x="4145236" y="2857112"/>
            <a:ext cx="2233247" cy="830997"/>
          </a:xfrm>
          <a:prstGeom prst="rect">
            <a:avLst/>
          </a:prstGeom>
          <a:noFill/>
        </p:spPr>
        <p:txBody>
          <a:bodyPr wrap="square" rtlCol="0">
            <a:spAutoFit/>
          </a:bodyPr>
          <a:lstStyle/>
          <a:p>
            <a:pPr algn="ctr"/>
            <a:r>
              <a:rPr lang="en-US" sz="2400">
                <a:latin typeface="Century Gothic" panose="020B0502020202020204" pitchFamily="34" charset="0"/>
              </a:rPr>
              <a:t>Movement of particles</a:t>
            </a:r>
            <a:endParaRPr lang="en-US">
              <a:latin typeface="Century Gothic" panose="020B0502020202020204" pitchFamily="34" charset="0"/>
            </a:endParaRPr>
          </a:p>
        </p:txBody>
      </p:sp>
      <p:sp>
        <p:nvSpPr>
          <p:cNvPr id="14" name="TextBox 13">
            <a:extLst>
              <a:ext uri="{FF2B5EF4-FFF2-40B4-BE49-F238E27FC236}">
                <a16:creationId xmlns:a16="http://schemas.microsoft.com/office/drawing/2014/main" id="{EE57EE34-88D9-A545-B29B-C1EE6C1626DA}"/>
              </a:ext>
            </a:extLst>
          </p:cNvPr>
          <p:cNvSpPr txBox="1"/>
          <p:nvPr/>
        </p:nvSpPr>
        <p:spPr>
          <a:xfrm>
            <a:off x="4209582" y="3716023"/>
            <a:ext cx="1969925" cy="830997"/>
          </a:xfrm>
          <a:prstGeom prst="rect">
            <a:avLst/>
          </a:prstGeom>
          <a:noFill/>
        </p:spPr>
        <p:txBody>
          <a:bodyPr wrap="square" rtlCol="0">
            <a:spAutoFit/>
          </a:bodyPr>
          <a:lstStyle/>
          <a:p>
            <a:pPr algn="ctr"/>
            <a:r>
              <a:rPr lang="en-US" sz="2400">
                <a:latin typeface="Century Gothic" panose="020B0502020202020204" pitchFamily="34" charset="0"/>
              </a:rPr>
              <a:t>Happens in nature</a:t>
            </a:r>
            <a:endParaRPr lang="en-US">
              <a:latin typeface="Century Gothic" panose="020B0502020202020204" pitchFamily="34" charset="0"/>
            </a:endParaRPr>
          </a:p>
        </p:txBody>
      </p:sp>
      <p:sp>
        <p:nvSpPr>
          <p:cNvPr id="15" name="TextBox 14">
            <a:extLst>
              <a:ext uri="{FF2B5EF4-FFF2-40B4-BE49-F238E27FC236}">
                <a16:creationId xmlns:a16="http://schemas.microsoft.com/office/drawing/2014/main" id="{C2D7D817-30B8-5348-A5F1-E1D97DE8B7DC}"/>
              </a:ext>
            </a:extLst>
          </p:cNvPr>
          <p:cNvSpPr txBox="1"/>
          <p:nvPr/>
        </p:nvSpPr>
        <p:spPr>
          <a:xfrm rot="1446573">
            <a:off x="2824373" y="4115065"/>
            <a:ext cx="2025224" cy="707886"/>
          </a:xfrm>
          <a:prstGeom prst="rect">
            <a:avLst/>
          </a:prstGeom>
          <a:noFill/>
        </p:spPr>
        <p:txBody>
          <a:bodyPr wrap="square" rtlCol="0">
            <a:spAutoFit/>
          </a:bodyPr>
          <a:lstStyle/>
          <a:p>
            <a:pPr algn="ctr"/>
            <a:r>
              <a:rPr lang="en-US" sz="2000">
                <a:latin typeface="Century Gothic" panose="020B0502020202020204" pitchFamily="34" charset="0"/>
              </a:rPr>
              <a:t>Transport of solutes</a:t>
            </a:r>
            <a:endParaRPr lang="en-US" sz="1600">
              <a:latin typeface="Century Gothic" panose="020B0502020202020204" pitchFamily="34" charset="0"/>
            </a:endParaRPr>
          </a:p>
        </p:txBody>
      </p:sp>
      <p:sp>
        <p:nvSpPr>
          <p:cNvPr id="16" name="TextBox 15">
            <a:extLst>
              <a:ext uri="{FF2B5EF4-FFF2-40B4-BE49-F238E27FC236}">
                <a16:creationId xmlns:a16="http://schemas.microsoft.com/office/drawing/2014/main" id="{6BD5E6A1-EFB3-FF47-BB28-EEB7F96A16DF}"/>
              </a:ext>
            </a:extLst>
          </p:cNvPr>
          <p:cNvSpPr txBox="1"/>
          <p:nvPr/>
        </p:nvSpPr>
        <p:spPr>
          <a:xfrm rot="19248176">
            <a:off x="5382922" y="3784568"/>
            <a:ext cx="2562655" cy="1015663"/>
          </a:xfrm>
          <a:prstGeom prst="rect">
            <a:avLst/>
          </a:prstGeom>
          <a:noFill/>
        </p:spPr>
        <p:txBody>
          <a:bodyPr wrap="square" rtlCol="0">
            <a:spAutoFit/>
          </a:bodyPr>
          <a:lstStyle/>
          <a:p>
            <a:pPr algn="ctr"/>
            <a:r>
              <a:rPr lang="en-US" sz="2000">
                <a:latin typeface="Century Gothic" panose="020B0502020202020204" pitchFamily="34" charset="0"/>
              </a:rPr>
              <a:t>Needs a semi-permeable membrane</a:t>
            </a:r>
            <a:endParaRPr lang="en-US" sz="1600">
              <a:latin typeface="Century Gothic" panose="020B0502020202020204" pitchFamily="34" charset="0"/>
            </a:endParaRPr>
          </a:p>
        </p:txBody>
      </p:sp>
      <p:sp>
        <p:nvSpPr>
          <p:cNvPr id="17" name="TextBox 16">
            <a:extLst>
              <a:ext uri="{FF2B5EF4-FFF2-40B4-BE49-F238E27FC236}">
                <a16:creationId xmlns:a16="http://schemas.microsoft.com/office/drawing/2014/main" id="{0786BF6B-D7A3-1849-881A-189B0790C30C}"/>
              </a:ext>
            </a:extLst>
          </p:cNvPr>
          <p:cNvSpPr txBox="1"/>
          <p:nvPr/>
        </p:nvSpPr>
        <p:spPr>
          <a:xfrm>
            <a:off x="6028730" y="1005551"/>
            <a:ext cx="1364249" cy="1200329"/>
          </a:xfrm>
          <a:prstGeom prst="rect">
            <a:avLst/>
          </a:prstGeom>
          <a:noFill/>
        </p:spPr>
        <p:txBody>
          <a:bodyPr wrap="square" rtlCol="0">
            <a:spAutoFit/>
          </a:bodyPr>
          <a:lstStyle/>
          <a:p>
            <a:pPr algn="ctr"/>
            <a:r>
              <a:rPr lang="en-US" sz="2400">
                <a:latin typeface="Century Gothic" panose="020B0502020202020204" pitchFamily="34" charset="0"/>
              </a:rPr>
              <a:t>Involves water only</a:t>
            </a:r>
            <a:endParaRPr lang="en-US">
              <a:latin typeface="Century Gothic" panose="020B0502020202020204" pitchFamily="34" charset="0"/>
            </a:endParaRPr>
          </a:p>
        </p:txBody>
      </p:sp>
      <p:sp>
        <p:nvSpPr>
          <p:cNvPr id="18" name="TextBox 17">
            <a:extLst>
              <a:ext uri="{FF2B5EF4-FFF2-40B4-BE49-F238E27FC236}">
                <a16:creationId xmlns:a16="http://schemas.microsoft.com/office/drawing/2014/main" id="{4FEA3332-1A0C-4345-8BB2-B0EB3E5AB774}"/>
              </a:ext>
            </a:extLst>
          </p:cNvPr>
          <p:cNvSpPr txBox="1"/>
          <p:nvPr/>
        </p:nvSpPr>
        <p:spPr>
          <a:xfrm>
            <a:off x="6483522" y="2342253"/>
            <a:ext cx="2381776" cy="830997"/>
          </a:xfrm>
          <a:prstGeom prst="rect">
            <a:avLst/>
          </a:prstGeom>
          <a:noFill/>
        </p:spPr>
        <p:txBody>
          <a:bodyPr wrap="square" rtlCol="0">
            <a:spAutoFit/>
          </a:bodyPr>
          <a:lstStyle/>
          <a:p>
            <a:r>
              <a:rPr lang="en-US" sz="2400">
                <a:latin typeface="Century Gothic" panose="020B0502020202020204" pitchFamily="34" charset="0"/>
              </a:rPr>
              <a:t>Keeps plant cells turgid</a:t>
            </a:r>
            <a:endParaRPr lang="en-US">
              <a:latin typeface="Century Gothic" panose="020B0502020202020204" pitchFamily="34" charset="0"/>
            </a:endParaRPr>
          </a:p>
        </p:txBody>
      </p:sp>
      <p:sp>
        <p:nvSpPr>
          <p:cNvPr id="19" name="TextBox 18">
            <a:extLst>
              <a:ext uri="{FF2B5EF4-FFF2-40B4-BE49-F238E27FC236}">
                <a16:creationId xmlns:a16="http://schemas.microsoft.com/office/drawing/2014/main" id="{3D07C9F2-A628-2344-9493-9C427163ADE1}"/>
              </a:ext>
            </a:extLst>
          </p:cNvPr>
          <p:cNvSpPr txBox="1"/>
          <p:nvPr/>
        </p:nvSpPr>
        <p:spPr>
          <a:xfrm>
            <a:off x="3411812" y="5045282"/>
            <a:ext cx="2037518" cy="830997"/>
          </a:xfrm>
          <a:prstGeom prst="rect">
            <a:avLst/>
          </a:prstGeom>
          <a:noFill/>
        </p:spPr>
        <p:txBody>
          <a:bodyPr wrap="square" rtlCol="0">
            <a:spAutoFit/>
          </a:bodyPr>
          <a:lstStyle/>
          <a:p>
            <a:r>
              <a:rPr lang="en-US" sz="2400">
                <a:latin typeface="Century Gothic" panose="020B0502020202020204" pitchFamily="34" charset="0"/>
              </a:rPr>
              <a:t>Requires energy</a:t>
            </a:r>
            <a:endParaRPr lang="en-US">
              <a:latin typeface="Century Gothic" panose="020B0502020202020204" pitchFamily="34" charset="0"/>
            </a:endParaRPr>
          </a:p>
        </p:txBody>
      </p:sp>
      <p:sp>
        <p:nvSpPr>
          <p:cNvPr id="20" name="TextBox 19">
            <a:extLst>
              <a:ext uri="{FF2B5EF4-FFF2-40B4-BE49-F238E27FC236}">
                <a16:creationId xmlns:a16="http://schemas.microsoft.com/office/drawing/2014/main" id="{EC3D8FEF-264A-4444-9A5C-781677885FF0}"/>
              </a:ext>
            </a:extLst>
          </p:cNvPr>
          <p:cNvSpPr txBox="1"/>
          <p:nvPr/>
        </p:nvSpPr>
        <p:spPr>
          <a:xfrm>
            <a:off x="3941266" y="5949205"/>
            <a:ext cx="2542256" cy="707886"/>
          </a:xfrm>
          <a:prstGeom prst="rect">
            <a:avLst/>
          </a:prstGeom>
          <a:noFill/>
        </p:spPr>
        <p:txBody>
          <a:bodyPr wrap="square" rtlCol="0">
            <a:spAutoFit/>
          </a:bodyPr>
          <a:lstStyle/>
          <a:p>
            <a:pPr algn="ctr"/>
            <a:r>
              <a:rPr lang="en-US">
                <a:latin typeface="Century Gothic" panose="020B0502020202020204" pitchFamily="34" charset="0"/>
              </a:rPr>
              <a:t>How</a:t>
            </a:r>
            <a:r>
              <a:rPr lang="en-US" sz="2000">
                <a:latin typeface="Century Gothic" panose="020B0502020202020204" pitchFamily="34" charset="0"/>
              </a:rPr>
              <a:t> minerals get into root hair cells</a:t>
            </a:r>
            <a:endParaRPr lang="en-US" sz="1600">
              <a:latin typeface="Century Gothic" panose="020B0502020202020204" pitchFamily="34" charset="0"/>
            </a:endParaRPr>
          </a:p>
        </p:txBody>
      </p:sp>
      <p:sp>
        <p:nvSpPr>
          <p:cNvPr id="21" name="TextBox 20">
            <a:extLst>
              <a:ext uri="{FF2B5EF4-FFF2-40B4-BE49-F238E27FC236}">
                <a16:creationId xmlns:a16="http://schemas.microsoft.com/office/drawing/2014/main" id="{2C2C8D5F-1C02-D040-A618-35D55154A1CB}"/>
              </a:ext>
            </a:extLst>
          </p:cNvPr>
          <p:cNvSpPr txBox="1"/>
          <p:nvPr/>
        </p:nvSpPr>
        <p:spPr>
          <a:xfrm>
            <a:off x="5133556" y="4971601"/>
            <a:ext cx="2437890" cy="1015663"/>
          </a:xfrm>
          <a:prstGeom prst="rect">
            <a:avLst/>
          </a:prstGeom>
          <a:noFill/>
        </p:spPr>
        <p:txBody>
          <a:bodyPr wrap="square" rtlCol="0">
            <a:spAutoFit/>
          </a:bodyPr>
          <a:lstStyle/>
          <a:p>
            <a:r>
              <a:rPr lang="en-US" sz="2000">
                <a:latin typeface="Century Gothic" panose="020B0502020202020204" pitchFamily="34" charset="0"/>
              </a:rPr>
              <a:t>Against the concentration gradient</a:t>
            </a:r>
            <a:endParaRPr lang="en-US" sz="1600">
              <a:latin typeface="Century Gothic" panose="020B0502020202020204" pitchFamily="34" charset="0"/>
            </a:endParaRPr>
          </a:p>
        </p:txBody>
      </p:sp>
    </p:spTree>
    <p:extLst>
      <p:ext uri="{BB962C8B-B14F-4D97-AF65-F5344CB8AC3E}">
        <p14:creationId xmlns:p14="http://schemas.microsoft.com/office/powerpoint/2010/main" val="269329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P spid="16" grpId="0"/>
      <p:bldP spid="17" grpId="0"/>
      <p:bldP spid="18"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I: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15830" y="1399849"/>
            <a:ext cx="6000829" cy="830997"/>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root hair cells contain many mitochondria.</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314290" y="3188369"/>
            <a:ext cx="6086510" cy="1785104"/>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Active transport requires energy as molecules are moving </a:t>
            </a:r>
            <a:r>
              <a:rPr lang="en-GB" sz="2000" b="1" dirty="0">
                <a:solidFill>
                  <a:schemeClr val="accent1"/>
                </a:solidFill>
                <a:effectLst/>
                <a:latin typeface="Century Gothic" panose="020B0502020202020204" pitchFamily="34" charset="0"/>
              </a:rPr>
              <a:t>against </a:t>
            </a:r>
            <a:r>
              <a:rPr lang="en-GB" sz="2000" b="0" dirty="0">
                <a:solidFill>
                  <a:schemeClr val="accent1"/>
                </a:solidFill>
                <a:effectLst/>
                <a:latin typeface="Century Gothic" panose="020B0502020202020204" pitchFamily="34" charset="0"/>
              </a:rPr>
              <a:t>the concentration gradient</a:t>
            </a:r>
          </a:p>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Energy </a:t>
            </a:r>
            <a:r>
              <a:rPr lang="en-GB" sz="2000" dirty="0">
                <a:solidFill>
                  <a:schemeClr val="accent1"/>
                </a:solidFill>
                <a:latin typeface="Century Gothic" panose="020B0502020202020204" pitchFamily="34" charset="0"/>
              </a:rPr>
              <a:t>comes from </a:t>
            </a:r>
            <a:r>
              <a:rPr lang="en-GB" sz="2000" b="0" dirty="0">
                <a:solidFill>
                  <a:schemeClr val="accent1"/>
                </a:solidFill>
                <a:effectLst/>
                <a:latin typeface="Century Gothic" panose="020B0502020202020204" pitchFamily="34" charset="0"/>
              </a:rPr>
              <a:t>respiration, </a:t>
            </a:r>
            <a:r>
              <a:rPr lang="en-GB" sz="2000" b="0" u="sng" dirty="0">
                <a:solidFill>
                  <a:schemeClr val="accent1"/>
                </a:solidFill>
                <a:effectLst/>
                <a:latin typeface="Century Gothic" panose="020B0502020202020204" pitchFamily="34" charset="0"/>
              </a:rPr>
              <a:t>so</a:t>
            </a:r>
            <a:r>
              <a:rPr lang="en-GB" sz="2000" b="0" dirty="0">
                <a:solidFill>
                  <a:schemeClr val="accent1"/>
                </a:solidFill>
                <a:effectLst/>
                <a:latin typeface="Century Gothic" panose="020B0502020202020204" pitchFamily="34" charset="0"/>
              </a:rPr>
              <a:t> many </a:t>
            </a:r>
            <a:r>
              <a:rPr lang="en-GB" sz="2000" dirty="0">
                <a:solidFill>
                  <a:schemeClr val="accent1"/>
                </a:solidFill>
                <a:latin typeface="Century Gothic" panose="020B0502020202020204" pitchFamily="34" charset="0"/>
              </a:rPr>
              <a:t>mitochondria are needed</a:t>
            </a:r>
            <a:endParaRPr lang="en-US" sz="2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268421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86264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We: Explain using</a:t>
            </a:r>
            <a:r>
              <a:rPr lang="en-GB" i="1" dirty="0">
                <a:latin typeface="Century Gothic" panose="020B0502020202020204" pitchFamily="34" charset="0"/>
              </a:rPr>
              <a:t>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31873" y="1496102"/>
            <a:ext cx="6000829" cy="830997"/>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the cells in the small intestine have many mitochondria.</a:t>
            </a:r>
            <a:endParaRPr lang="en-US" sz="2400" dirty="0">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63957" y="2684211"/>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
        <p:nvSpPr>
          <p:cNvPr id="4" name="TextBox 3">
            <a:extLst>
              <a:ext uri="{FF2B5EF4-FFF2-40B4-BE49-F238E27FC236}">
                <a16:creationId xmlns:a16="http://schemas.microsoft.com/office/drawing/2014/main" id="{77724A22-9108-8E7B-AE61-BC8F9F5A809B}"/>
              </a:ext>
            </a:extLst>
          </p:cNvPr>
          <p:cNvSpPr txBox="1"/>
          <p:nvPr/>
        </p:nvSpPr>
        <p:spPr>
          <a:xfrm>
            <a:off x="314290" y="3188369"/>
            <a:ext cx="6086510" cy="1785104"/>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Active transport requires energy as molecules are moving </a:t>
            </a:r>
            <a:r>
              <a:rPr lang="en-GB" sz="2000" b="1" dirty="0">
                <a:solidFill>
                  <a:schemeClr val="accent1"/>
                </a:solidFill>
                <a:effectLst/>
                <a:latin typeface="Century Gothic" panose="020B0502020202020204" pitchFamily="34" charset="0"/>
              </a:rPr>
              <a:t>against </a:t>
            </a:r>
            <a:r>
              <a:rPr lang="en-GB" sz="2000" b="0" dirty="0">
                <a:solidFill>
                  <a:schemeClr val="accent1"/>
                </a:solidFill>
                <a:effectLst/>
                <a:latin typeface="Century Gothic" panose="020B0502020202020204" pitchFamily="34" charset="0"/>
              </a:rPr>
              <a:t>the concentration gradient</a:t>
            </a:r>
          </a:p>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Energy </a:t>
            </a:r>
            <a:r>
              <a:rPr lang="en-GB" sz="2000" dirty="0">
                <a:solidFill>
                  <a:schemeClr val="accent1"/>
                </a:solidFill>
                <a:latin typeface="Century Gothic" panose="020B0502020202020204" pitchFamily="34" charset="0"/>
              </a:rPr>
              <a:t>comes from </a:t>
            </a:r>
            <a:r>
              <a:rPr lang="en-GB" sz="2000" b="0" dirty="0">
                <a:solidFill>
                  <a:schemeClr val="accent1"/>
                </a:solidFill>
                <a:effectLst/>
                <a:latin typeface="Century Gothic" panose="020B0502020202020204" pitchFamily="34" charset="0"/>
              </a:rPr>
              <a:t>respiration, </a:t>
            </a:r>
            <a:r>
              <a:rPr lang="en-GB" sz="2000" b="0" u="sng" dirty="0">
                <a:solidFill>
                  <a:schemeClr val="accent1"/>
                </a:solidFill>
                <a:effectLst/>
                <a:latin typeface="Century Gothic" panose="020B0502020202020204" pitchFamily="34" charset="0"/>
              </a:rPr>
              <a:t>so</a:t>
            </a:r>
            <a:r>
              <a:rPr lang="en-GB" sz="2000" b="0" dirty="0">
                <a:solidFill>
                  <a:schemeClr val="accent1"/>
                </a:solidFill>
                <a:effectLst/>
                <a:latin typeface="Century Gothic" panose="020B0502020202020204" pitchFamily="34" charset="0"/>
              </a:rPr>
              <a:t> many </a:t>
            </a:r>
            <a:r>
              <a:rPr lang="en-GB" sz="2000" dirty="0">
                <a:solidFill>
                  <a:schemeClr val="accent1"/>
                </a:solidFill>
                <a:latin typeface="Century Gothic" panose="020B0502020202020204" pitchFamily="34" charset="0"/>
              </a:rPr>
              <a:t>mitochondria are needed</a:t>
            </a:r>
            <a:endParaRPr lang="en-US" sz="2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225641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E96B27-BC5F-44BF-BDF5-A20B8148A74B}"/>
              </a:ext>
            </a:extLst>
          </p:cNvPr>
          <p:cNvSpPr>
            <a:spLocks noGrp="1"/>
          </p:cNvSpPr>
          <p:nvPr>
            <p:ph type="title"/>
          </p:nvPr>
        </p:nvSpPr>
        <p:spPr>
          <a:xfrm>
            <a:off x="263957" y="136284"/>
            <a:ext cx="11116195" cy="703584"/>
          </a:xfrm>
        </p:spPr>
        <p:txBody>
          <a:bodyPr>
            <a:noAutofit/>
          </a:bodyPr>
          <a:lstStyle/>
          <a:p>
            <a:r>
              <a:rPr lang="en-GB" dirty="0">
                <a:latin typeface="Century Gothic" panose="020B0502020202020204" pitchFamily="34" charset="0"/>
              </a:rPr>
              <a:t>You: </a:t>
            </a:r>
            <a:r>
              <a:rPr lang="en-GB" i="1" dirty="0">
                <a:latin typeface="Century Gothic" panose="020B0502020202020204" pitchFamily="34" charset="0"/>
              </a:rPr>
              <a:t>Explain using scientific understanding to make something clear or state the reason for something happening</a:t>
            </a:r>
          </a:p>
        </p:txBody>
      </p:sp>
      <p:sp>
        <p:nvSpPr>
          <p:cNvPr id="6" name="TextBox 5">
            <a:extLst>
              <a:ext uri="{FF2B5EF4-FFF2-40B4-BE49-F238E27FC236}">
                <a16:creationId xmlns:a16="http://schemas.microsoft.com/office/drawing/2014/main" id="{738BD3D1-C602-476B-9ED5-198C26001B3D}"/>
              </a:ext>
            </a:extLst>
          </p:cNvPr>
          <p:cNvSpPr txBox="1"/>
          <p:nvPr/>
        </p:nvSpPr>
        <p:spPr>
          <a:xfrm>
            <a:off x="215831" y="1480060"/>
            <a:ext cx="6000829" cy="1569660"/>
          </a:xfrm>
          <a:prstGeom prst="rect">
            <a:avLst/>
          </a:prstGeom>
          <a:noFill/>
          <a:ln>
            <a:noFill/>
          </a:ln>
        </p:spPr>
        <p:txBody>
          <a:bodyPr wrap="square" rtlCol="0">
            <a:spAutoFit/>
          </a:bodyPr>
          <a:lstStyle/>
          <a:p>
            <a:pPr algn="l">
              <a:spcBef>
                <a:spcPts val="1200"/>
              </a:spcBef>
              <a:spcAft>
                <a:spcPts val="0"/>
              </a:spcAft>
            </a:pPr>
            <a:r>
              <a:rPr lang="en-US" sz="2400" b="1" dirty="0">
                <a:solidFill>
                  <a:srgbClr val="009193"/>
                </a:solidFill>
                <a:latin typeface="Century Gothic" panose="020B0502020202020204" pitchFamily="34" charset="0"/>
              </a:rPr>
              <a:t>Explain</a:t>
            </a:r>
            <a:r>
              <a:rPr lang="en-GB" sz="2400" b="0" i="0" dirty="0">
                <a:solidFill>
                  <a:srgbClr val="222222"/>
                </a:solidFill>
                <a:effectLst/>
                <a:latin typeface="Century Gothic" panose="020B0502020202020204" pitchFamily="34" charset="0"/>
              </a:rPr>
              <a:t> why the concentration of oxygen in the cells in the small intestine can affect the rate of active transport of glucose into the blood. </a:t>
            </a:r>
            <a:endParaRPr lang="en-US" sz="2400" dirty="0">
              <a:latin typeface="Century Gothic" panose="020B0502020202020204" pitchFamily="34" charset="0"/>
            </a:endParaRPr>
          </a:p>
        </p:txBody>
      </p:sp>
      <p:sp>
        <p:nvSpPr>
          <p:cNvPr id="7" name="TextBox 6">
            <a:extLst>
              <a:ext uri="{FF2B5EF4-FFF2-40B4-BE49-F238E27FC236}">
                <a16:creationId xmlns:a16="http://schemas.microsoft.com/office/drawing/2014/main" id="{B7A3DBB4-E61A-41DB-AB0D-ECE0B2A2E82B}"/>
              </a:ext>
            </a:extLst>
          </p:cNvPr>
          <p:cNvSpPr txBox="1"/>
          <p:nvPr/>
        </p:nvSpPr>
        <p:spPr>
          <a:xfrm>
            <a:off x="218037" y="3989123"/>
            <a:ext cx="6279016" cy="2400657"/>
          </a:xfrm>
          <a:prstGeom prst="rect">
            <a:avLst/>
          </a:prstGeom>
          <a:noFill/>
          <a:ln>
            <a:noFill/>
          </a:ln>
        </p:spPr>
        <p:txBody>
          <a:bodyPr wrap="square" rtlCol="0">
            <a:spAutoFit/>
          </a:bodyPr>
          <a:lstStyle/>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Active transport requires energy as molecules are moving </a:t>
            </a:r>
            <a:r>
              <a:rPr lang="en-GB" sz="2000" b="1" dirty="0">
                <a:solidFill>
                  <a:schemeClr val="accent1"/>
                </a:solidFill>
                <a:effectLst/>
                <a:latin typeface="Century Gothic" panose="020B0502020202020204" pitchFamily="34" charset="0"/>
              </a:rPr>
              <a:t>against </a:t>
            </a:r>
            <a:r>
              <a:rPr lang="en-GB" sz="2000" b="0" dirty="0">
                <a:solidFill>
                  <a:schemeClr val="accent1"/>
                </a:solidFill>
                <a:effectLst/>
                <a:latin typeface="Century Gothic" panose="020B0502020202020204" pitchFamily="34" charset="0"/>
              </a:rPr>
              <a:t>the concentration gradient</a:t>
            </a:r>
          </a:p>
          <a:p>
            <a:pPr marL="285750" indent="-285750" algn="l">
              <a:spcBef>
                <a:spcPts val="1200"/>
              </a:spcBef>
              <a:spcAft>
                <a:spcPts val="0"/>
              </a:spcAft>
              <a:buFont typeface="Arial" panose="020B0604020202020204" pitchFamily="34" charset="0"/>
              <a:buChar char="•"/>
            </a:pPr>
            <a:r>
              <a:rPr lang="en-GB" sz="2000" b="0" dirty="0">
                <a:solidFill>
                  <a:schemeClr val="accent1"/>
                </a:solidFill>
                <a:effectLst/>
                <a:latin typeface="Century Gothic" panose="020B0502020202020204" pitchFamily="34" charset="0"/>
              </a:rPr>
              <a:t>Energy </a:t>
            </a:r>
            <a:r>
              <a:rPr lang="en-GB" sz="2000" dirty="0">
                <a:solidFill>
                  <a:schemeClr val="accent1"/>
                </a:solidFill>
                <a:latin typeface="Century Gothic" panose="020B0502020202020204" pitchFamily="34" charset="0"/>
              </a:rPr>
              <a:t>comes from </a:t>
            </a:r>
            <a:r>
              <a:rPr lang="en-GB" sz="2000" b="0" dirty="0">
                <a:solidFill>
                  <a:schemeClr val="accent1"/>
                </a:solidFill>
                <a:effectLst/>
                <a:latin typeface="Century Gothic" panose="020B0502020202020204" pitchFamily="34" charset="0"/>
              </a:rPr>
              <a:t>respiration which requires oxygen, </a:t>
            </a:r>
            <a:r>
              <a:rPr lang="en-GB" sz="2000" b="0" u="sng" dirty="0">
                <a:solidFill>
                  <a:schemeClr val="accent1"/>
                </a:solidFill>
                <a:effectLst/>
                <a:latin typeface="Century Gothic" panose="020B0502020202020204" pitchFamily="34" charset="0"/>
              </a:rPr>
              <a:t>so</a:t>
            </a:r>
            <a:r>
              <a:rPr lang="en-GB" sz="2000" b="0" dirty="0">
                <a:solidFill>
                  <a:schemeClr val="accent1"/>
                </a:solidFill>
                <a:effectLst/>
                <a:latin typeface="Century Gothic" panose="020B0502020202020204" pitchFamily="34" charset="0"/>
              </a:rPr>
              <a:t> the greater the oxygen concentration present, the greater the rate of respiration</a:t>
            </a:r>
            <a:endParaRPr lang="en-US" sz="2000" dirty="0">
              <a:solidFill>
                <a:schemeClr val="accent1"/>
              </a:solidFill>
              <a:latin typeface="Century Gothic" panose="020B0502020202020204" pitchFamily="34" charset="0"/>
            </a:endParaRPr>
          </a:p>
        </p:txBody>
      </p:sp>
      <p:pic>
        <p:nvPicPr>
          <p:cNvPr id="9" name="Picture 8" descr="Shape, arrow&#10;&#10;Description automatically generated">
            <a:extLst>
              <a:ext uri="{FF2B5EF4-FFF2-40B4-BE49-F238E27FC236}">
                <a16:creationId xmlns:a16="http://schemas.microsoft.com/office/drawing/2014/main" id="{5D69EB30-32DD-094C-AE1D-2FF7B9DDF3F9}"/>
              </a:ext>
            </a:extLst>
          </p:cNvPr>
          <p:cNvPicPr>
            <a:picLocks noChangeAspect="1"/>
          </p:cNvPicPr>
          <p:nvPr/>
        </p:nvPicPr>
        <p:blipFill>
          <a:blip r:embed="rId3"/>
          <a:stretch>
            <a:fillRect/>
          </a:stretch>
        </p:blipFill>
        <p:spPr>
          <a:xfrm>
            <a:off x="10290718" y="5571410"/>
            <a:ext cx="1182136" cy="1182136"/>
          </a:xfrm>
          <a:prstGeom prst="rect">
            <a:avLst/>
          </a:prstGeom>
        </p:spPr>
      </p:pic>
      <p:sp>
        <p:nvSpPr>
          <p:cNvPr id="10" name="TextBox 9">
            <a:extLst>
              <a:ext uri="{FF2B5EF4-FFF2-40B4-BE49-F238E27FC236}">
                <a16:creationId xmlns:a16="http://schemas.microsoft.com/office/drawing/2014/main" id="{5E18227F-DA61-6647-9DE3-5E3A23DC6BAB}"/>
              </a:ext>
            </a:extLst>
          </p:cNvPr>
          <p:cNvSpPr txBox="1"/>
          <p:nvPr/>
        </p:nvSpPr>
        <p:spPr>
          <a:xfrm>
            <a:off x="218037" y="1052938"/>
            <a:ext cx="2489414" cy="369332"/>
          </a:xfrm>
          <a:prstGeom prst="rect">
            <a:avLst/>
          </a:prstGeom>
          <a:noFill/>
        </p:spPr>
        <p:txBody>
          <a:bodyPr wrap="square" rtlCol="0">
            <a:spAutoFit/>
          </a:bodyPr>
          <a:lstStyle/>
          <a:p>
            <a:r>
              <a:rPr lang="en-GB">
                <a:solidFill>
                  <a:schemeClr val="bg1">
                    <a:lumMod val="50000"/>
                  </a:schemeClr>
                </a:solidFill>
                <a:latin typeface="Century Gothic" panose="020B0502020202020204" pitchFamily="34" charset="0"/>
              </a:rPr>
              <a:t>Example question:</a:t>
            </a:r>
          </a:p>
        </p:txBody>
      </p:sp>
      <p:sp>
        <p:nvSpPr>
          <p:cNvPr id="11" name="TextBox 10">
            <a:extLst>
              <a:ext uri="{FF2B5EF4-FFF2-40B4-BE49-F238E27FC236}">
                <a16:creationId xmlns:a16="http://schemas.microsoft.com/office/drawing/2014/main" id="{DD7525C3-BC91-8645-85A8-17D602AD2765}"/>
              </a:ext>
            </a:extLst>
          </p:cNvPr>
          <p:cNvSpPr txBox="1"/>
          <p:nvPr/>
        </p:nvSpPr>
        <p:spPr>
          <a:xfrm>
            <a:off x="292987" y="3489474"/>
            <a:ext cx="2339513" cy="369332"/>
          </a:xfrm>
          <a:prstGeom prst="rect">
            <a:avLst/>
          </a:prstGeom>
          <a:noFill/>
        </p:spPr>
        <p:txBody>
          <a:bodyPr wrap="square" rtlCol="0">
            <a:spAutoFit/>
          </a:bodyPr>
          <a:lstStyle/>
          <a:p>
            <a:r>
              <a:rPr lang="en-GB" dirty="0">
                <a:solidFill>
                  <a:schemeClr val="bg1">
                    <a:lumMod val="50000"/>
                  </a:schemeClr>
                </a:solidFill>
                <a:latin typeface="Century Gothic" panose="020B0502020202020204" pitchFamily="34" charset="0"/>
              </a:rPr>
              <a:t>Model answer:</a:t>
            </a:r>
          </a:p>
        </p:txBody>
      </p:sp>
      <p:sp>
        <p:nvSpPr>
          <p:cNvPr id="2" name="Rectangle 1">
            <a:extLst>
              <a:ext uri="{FF2B5EF4-FFF2-40B4-BE49-F238E27FC236}">
                <a16:creationId xmlns:a16="http://schemas.microsoft.com/office/drawing/2014/main" id="{4E956AFC-6BBA-6145-846E-490D81754052}"/>
              </a:ext>
            </a:extLst>
          </p:cNvPr>
          <p:cNvSpPr/>
          <p:nvPr/>
        </p:nvSpPr>
        <p:spPr>
          <a:xfrm>
            <a:off x="6915462" y="1151290"/>
            <a:ext cx="4267200" cy="3416320"/>
          </a:xfrm>
          <a:prstGeom prst="rect">
            <a:avLst/>
          </a:prstGeom>
        </p:spPr>
        <p:txBody>
          <a:bodyPr wrap="square">
            <a:spAutoFit/>
          </a:bodyPr>
          <a:lstStyle/>
          <a:p>
            <a:r>
              <a:rPr lang="en-GB" sz="2400">
                <a:latin typeface="Century Gothic" panose="020B0502020202020204" pitchFamily="34" charset="0"/>
              </a:rPr>
              <a:t>To ‘explain’ your answer should:</a:t>
            </a:r>
          </a:p>
          <a:p>
            <a:endParaRPr lang="en-GB" sz="2400">
              <a:latin typeface="Century Gothic" panose="020B0502020202020204" pitchFamily="34" charset="0"/>
            </a:endParaRPr>
          </a:p>
          <a:p>
            <a:pPr indent="-285750">
              <a:buFont typeface="Arial" panose="020B0604020202020204" pitchFamily="34" charset="0"/>
              <a:buChar char="•"/>
            </a:pPr>
            <a:r>
              <a:rPr lang="en-GB" sz="2400">
                <a:latin typeface="Century Gothic" panose="020B0502020202020204" pitchFamily="34" charset="0"/>
              </a:rPr>
              <a:t>Begin with a </a:t>
            </a:r>
            <a:r>
              <a:rPr lang="en-GB" sz="2400" b="1">
                <a:latin typeface="Century Gothic" panose="020B0502020202020204" pitchFamily="34" charset="0"/>
              </a:rPr>
              <a:t>scientific statement</a:t>
            </a:r>
            <a:r>
              <a:rPr lang="en-GB" sz="2400">
                <a:latin typeface="Century Gothic" panose="020B0502020202020204" pitchFamily="34" charset="0"/>
              </a:rPr>
              <a:t>. </a:t>
            </a:r>
          </a:p>
          <a:p>
            <a:pPr indent="-285750">
              <a:buFont typeface="Arial" panose="020B0604020202020204" pitchFamily="34" charset="0"/>
              <a:buChar char="•"/>
            </a:pPr>
            <a:r>
              <a:rPr lang="en-GB" sz="2400">
                <a:latin typeface="Century Gothic" panose="020B0502020202020204" pitchFamily="34" charset="0"/>
              </a:rPr>
              <a:t>Use ‘this means that’, ‘because’ or ‘so’ </a:t>
            </a:r>
            <a:r>
              <a:rPr lang="en-GB" sz="2400" b="1">
                <a:latin typeface="Century Gothic" panose="020B0502020202020204" pitchFamily="34" charset="0"/>
              </a:rPr>
              <a:t>to link your statement to the question</a:t>
            </a:r>
            <a:r>
              <a:rPr lang="en-GB" sz="2400">
                <a:latin typeface="Century Gothic" panose="020B0502020202020204" pitchFamily="34" charset="0"/>
              </a:rPr>
              <a:t>.</a:t>
            </a:r>
          </a:p>
        </p:txBody>
      </p:sp>
    </p:spTree>
    <p:extLst>
      <p:ext uri="{BB962C8B-B14F-4D97-AF65-F5344CB8AC3E}">
        <p14:creationId xmlns:p14="http://schemas.microsoft.com/office/powerpoint/2010/main" val="357369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ADA5D-EF3B-BD4E-93D1-EBAA704F36FE}"/>
              </a:ext>
            </a:extLst>
          </p:cNvPr>
          <p:cNvSpPr>
            <a:spLocks noGrp="1"/>
          </p:cNvSpPr>
          <p:nvPr>
            <p:ph type="title"/>
          </p:nvPr>
        </p:nvSpPr>
        <p:spPr/>
        <p:txBody>
          <a:bodyPr/>
          <a:lstStyle/>
          <a:p>
            <a:r>
              <a:rPr lang="en-US">
                <a:latin typeface="Century Gothic" panose="020B0502020202020204" pitchFamily="34" charset="0"/>
              </a:rPr>
              <a:t>What if…?</a:t>
            </a:r>
          </a:p>
        </p:txBody>
      </p:sp>
      <p:sp>
        <p:nvSpPr>
          <p:cNvPr id="3" name="TextBox 2">
            <a:extLst>
              <a:ext uri="{FF2B5EF4-FFF2-40B4-BE49-F238E27FC236}">
                <a16:creationId xmlns:a16="http://schemas.microsoft.com/office/drawing/2014/main" id="{D8C055AC-EBD6-F04D-A144-AF4CE08268B0}"/>
              </a:ext>
            </a:extLst>
          </p:cNvPr>
          <p:cNvSpPr txBox="1"/>
          <p:nvPr/>
        </p:nvSpPr>
        <p:spPr>
          <a:xfrm>
            <a:off x="414597" y="961101"/>
            <a:ext cx="10183448" cy="2677656"/>
          </a:xfrm>
          <a:prstGeom prst="rect">
            <a:avLst/>
          </a:prstGeom>
          <a:noFill/>
        </p:spPr>
        <p:txBody>
          <a:bodyPr wrap="square" rtlCol="0">
            <a:spAutoFit/>
          </a:bodyPr>
          <a:lstStyle/>
          <a:p>
            <a:r>
              <a:rPr lang="en-GB" sz="2400">
                <a:latin typeface="Century Gothic" panose="020B0502020202020204" pitchFamily="34" charset="0"/>
              </a:rPr>
              <a:t>Complete the extended response activity</a:t>
            </a:r>
          </a:p>
          <a:p>
            <a:endParaRPr lang="en-GB" sz="2400">
              <a:latin typeface="Century Gothic" panose="020B0502020202020204" pitchFamily="34" charset="0"/>
            </a:endParaRPr>
          </a:p>
          <a:p>
            <a:r>
              <a:rPr lang="en-GB" sz="2400">
                <a:latin typeface="Century Gothic" panose="020B0502020202020204" pitchFamily="34" charset="0"/>
              </a:rPr>
              <a:t>Use full sentences and keywords where necessary </a:t>
            </a:r>
          </a:p>
          <a:p>
            <a:endParaRPr lang="en-GB" sz="2400" b="1">
              <a:latin typeface="Century Gothic" panose="020B0502020202020204" pitchFamily="34" charset="0"/>
            </a:endParaRPr>
          </a:p>
          <a:p>
            <a:endParaRPr lang="en-GB" sz="2400">
              <a:latin typeface="Century Gothic" panose="020B0502020202020204" pitchFamily="34" charset="0"/>
            </a:endParaRPr>
          </a:p>
          <a:p>
            <a:endParaRPr lang="en-US" sz="2400"/>
          </a:p>
          <a:p>
            <a:endParaRPr lang="en-US" sz="2400"/>
          </a:p>
        </p:txBody>
      </p:sp>
      <p:pic>
        <p:nvPicPr>
          <p:cNvPr id="5" name="Picture 4">
            <a:extLst>
              <a:ext uri="{FF2B5EF4-FFF2-40B4-BE49-F238E27FC236}">
                <a16:creationId xmlns:a16="http://schemas.microsoft.com/office/drawing/2014/main" id="{64201B9A-12EB-4993-9B6E-75A5B32B9F6F}"/>
              </a:ext>
            </a:extLst>
          </p:cNvPr>
          <p:cNvPicPr>
            <a:picLocks noChangeAspect="1"/>
          </p:cNvPicPr>
          <p:nvPr/>
        </p:nvPicPr>
        <p:blipFill>
          <a:blip r:embed="rId3"/>
          <a:stretch>
            <a:fillRect/>
          </a:stretch>
        </p:blipFill>
        <p:spPr>
          <a:xfrm>
            <a:off x="2039221" y="2299929"/>
            <a:ext cx="8294142" cy="3486274"/>
          </a:xfrm>
          <a:prstGeom prst="rect">
            <a:avLst/>
          </a:prstGeom>
        </p:spPr>
      </p:pic>
    </p:spTree>
    <p:extLst>
      <p:ext uri="{BB962C8B-B14F-4D97-AF65-F5344CB8AC3E}">
        <p14:creationId xmlns:p14="http://schemas.microsoft.com/office/powerpoint/2010/main" val="408376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207" y="875827"/>
            <a:ext cx="11014691" cy="4431983"/>
          </a:xfrm>
          <a:prstGeom prst="rect">
            <a:avLst/>
          </a:prstGeom>
          <a:noFill/>
        </p:spPr>
        <p:txBody>
          <a:bodyPr wrap="square" lIns="0" tIns="0" rIns="0" bIns="0" rtlCol="0">
            <a:spAutoFit/>
          </a:bodyPr>
          <a:lstStyle/>
          <a:p>
            <a:r>
              <a:rPr lang="en-GB" sz="2400" b="1">
                <a:latin typeface="Century Gothic" panose="020B0502020202020204" pitchFamily="34" charset="0"/>
              </a:rPr>
              <a:t>Answer the questions below.</a:t>
            </a:r>
          </a:p>
          <a:p>
            <a:pPr marL="457200" indent="-457200">
              <a:buAutoNum type="arabicPeriod"/>
            </a:pPr>
            <a:r>
              <a:rPr lang="en-GB" sz="2400">
                <a:latin typeface="Century Gothic" panose="020B0502020202020204" pitchFamily="34" charset="0"/>
              </a:rPr>
              <a:t>Define diffusion. </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Explain what is meant by a concentration gradient.</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Describe what happens to a plant cell when placed in a hypertonic solution.</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Describe where cells get energy.</a:t>
            </a: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Explain what organisms need energy for.</a:t>
            </a:r>
          </a:p>
        </p:txBody>
      </p:sp>
      <p:sp>
        <p:nvSpPr>
          <p:cNvPr id="3" name="Title 2">
            <a:extLst>
              <a:ext uri="{FF2B5EF4-FFF2-40B4-BE49-F238E27FC236}">
                <a16:creationId xmlns:a16="http://schemas.microsoft.com/office/drawing/2014/main" id="{24C00108-A306-9E49-AD66-5067E94AA0BD}"/>
              </a:ext>
            </a:extLst>
          </p:cNvPr>
          <p:cNvSpPr>
            <a:spLocks noGrp="1"/>
          </p:cNvSpPr>
          <p:nvPr>
            <p:ph type="title"/>
          </p:nvPr>
        </p:nvSpPr>
        <p:spPr/>
        <p:txBody>
          <a:bodyPr>
            <a:normAutofit/>
          </a:bodyPr>
          <a:lstStyle/>
          <a:p>
            <a:r>
              <a:rPr lang="en-GB" u="sng">
                <a:latin typeface="Century Gothic" panose="020B0502020202020204" pitchFamily="34" charset="0"/>
              </a:rPr>
              <a:t>Active Transport</a:t>
            </a:r>
          </a:p>
        </p:txBody>
      </p:sp>
      <p:sp>
        <p:nvSpPr>
          <p:cNvPr id="8" name="TextBox 7">
            <a:extLst>
              <a:ext uri="{FF2B5EF4-FFF2-40B4-BE49-F238E27FC236}">
                <a16:creationId xmlns:a16="http://schemas.microsoft.com/office/drawing/2014/main" id="{5156D7DA-519C-2043-A6BC-E38E546626A2}"/>
              </a:ext>
            </a:extLst>
          </p:cNvPr>
          <p:cNvSpPr txBox="1"/>
          <p:nvPr/>
        </p:nvSpPr>
        <p:spPr>
          <a:xfrm>
            <a:off x="999093" y="1615503"/>
            <a:ext cx="10170001"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net movement of particles of a liquid or gas from an area of high concentration to an area of low concentration.</a:t>
            </a:r>
          </a:p>
        </p:txBody>
      </p:sp>
      <p:pic>
        <p:nvPicPr>
          <p:cNvPr id="4" name="Picture 3">
            <a:extLst>
              <a:ext uri="{FF2B5EF4-FFF2-40B4-BE49-F238E27FC236}">
                <a16:creationId xmlns:a16="http://schemas.microsoft.com/office/drawing/2014/main" id="{0142C1AC-2CAC-3548-9EF7-598CDF8C4B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
        <p:nvSpPr>
          <p:cNvPr id="11" name="TextBox 10">
            <a:extLst>
              <a:ext uri="{FF2B5EF4-FFF2-40B4-BE49-F238E27FC236}">
                <a16:creationId xmlns:a16="http://schemas.microsoft.com/office/drawing/2014/main" id="{E196108D-F2F3-3A4D-96C8-58980F20A79D}"/>
              </a:ext>
            </a:extLst>
          </p:cNvPr>
          <p:cNvSpPr txBox="1"/>
          <p:nvPr/>
        </p:nvSpPr>
        <p:spPr>
          <a:xfrm>
            <a:off x="1012539" y="2704471"/>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The difference in concentration between two areas. </a:t>
            </a:r>
          </a:p>
        </p:txBody>
      </p:sp>
      <p:sp>
        <p:nvSpPr>
          <p:cNvPr id="12" name="TextBox 11">
            <a:extLst>
              <a:ext uri="{FF2B5EF4-FFF2-40B4-BE49-F238E27FC236}">
                <a16:creationId xmlns:a16="http://schemas.microsoft.com/office/drawing/2014/main" id="{7521A41A-98B7-D040-8C9B-2A4F4776ECAB}"/>
              </a:ext>
            </a:extLst>
          </p:cNvPr>
          <p:cNvSpPr txBox="1"/>
          <p:nvPr/>
        </p:nvSpPr>
        <p:spPr>
          <a:xfrm>
            <a:off x="978093" y="3818214"/>
            <a:ext cx="10170001"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Water moves out of the cell and it can become flaccid. </a:t>
            </a:r>
          </a:p>
        </p:txBody>
      </p:sp>
      <p:sp>
        <p:nvSpPr>
          <p:cNvPr id="15" name="TextBox 14">
            <a:extLst>
              <a:ext uri="{FF2B5EF4-FFF2-40B4-BE49-F238E27FC236}">
                <a16:creationId xmlns:a16="http://schemas.microsoft.com/office/drawing/2014/main" id="{80EF9F49-9FE9-B14B-BCEA-19DDAFCCB6EA}"/>
              </a:ext>
            </a:extLst>
          </p:cNvPr>
          <p:cNvSpPr txBox="1"/>
          <p:nvPr/>
        </p:nvSpPr>
        <p:spPr>
          <a:xfrm>
            <a:off x="999093" y="4537850"/>
            <a:ext cx="9005277" cy="369332"/>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From (aerobic) respiration in the mitochondria.</a:t>
            </a:r>
          </a:p>
        </p:txBody>
      </p:sp>
      <p:sp>
        <p:nvSpPr>
          <p:cNvPr id="16" name="TextBox 15">
            <a:extLst>
              <a:ext uri="{FF2B5EF4-FFF2-40B4-BE49-F238E27FC236}">
                <a16:creationId xmlns:a16="http://schemas.microsoft.com/office/drawing/2014/main" id="{6DD8CEF1-C10D-764A-BD00-F617DDFF5906}"/>
              </a:ext>
            </a:extLst>
          </p:cNvPr>
          <p:cNvSpPr txBox="1"/>
          <p:nvPr/>
        </p:nvSpPr>
        <p:spPr>
          <a:xfrm>
            <a:off x="1012539" y="5282261"/>
            <a:ext cx="9005277" cy="738664"/>
          </a:xfrm>
          <a:prstGeom prst="rect">
            <a:avLst/>
          </a:prstGeom>
          <a:noFill/>
        </p:spPr>
        <p:txBody>
          <a:bodyPr wrap="square" lIns="0" tIns="0" rIns="0" bIns="0" rtlCol="0">
            <a:spAutoFit/>
          </a:bodyPr>
          <a:lstStyle/>
          <a:p>
            <a:r>
              <a:rPr lang="en-GB" sz="2400" b="1">
                <a:solidFill>
                  <a:schemeClr val="accent1"/>
                </a:solidFill>
                <a:latin typeface="Century Gothic" panose="020B0502020202020204" pitchFamily="34" charset="0"/>
              </a:rPr>
              <a:t>Organisms need energy to carry out life processes, such as growth, reproduction, and movement.</a:t>
            </a:r>
          </a:p>
        </p:txBody>
      </p:sp>
    </p:spTree>
    <p:extLst>
      <p:ext uri="{BB962C8B-B14F-4D97-AF65-F5344CB8AC3E}">
        <p14:creationId xmlns:p14="http://schemas.microsoft.com/office/powerpoint/2010/main" val="229018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5" grpId="0"/>
      <p:bldP spid="1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4759" y="575079"/>
            <a:ext cx="11318479" cy="6093976"/>
          </a:xfrm>
          <a:prstGeom prst="rect">
            <a:avLst/>
          </a:prstGeom>
          <a:noFill/>
        </p:spPr>
        <p:txBody>
          <a:bodyPr wrap="square" lIns="0" tIns="0" rIns="0" bIns="0" rtlCol="0">
            <a:spAutoFit/>
          </a:bodyPr>
          <a:lstStyle/>
          <a:p>
            <a:pPr marL="457200" indent="-457200">
              <a:buFont typeface="+mj-lt"/>
              <a:buAutoNum type="arabicPeriod"/>
            </a:pPr>
            <a:r>
              <a:rPr lang="en-GB" sz="2200">
                <a:latin typeface="Century Gothic" panose="020B0502020202020204" pitchFamily="34" charset="0"/>
              </a:rPr>
              <a:t>Active transport is…</a:t>
            </a:r>
          </a:p>
          <a:p>
            <a:pPr marL="457200" indent="-457200">
              <a:buFont typeface="Wingdings" pitchFamily="2" charset="2"/>
              <a:buChar char="q"/>
            </a:pPr>
            <a:r>
              <a:rPr lang="en-GB" sz="2200">
                <a:latin typeface="Century Gothic" panose="020B0502020202020204" pitchFamily="34" charset="0"/>
              </a:rPr>
              <a:t>A. When molecules go the wrong way round and need energy to give them a push</a:t>
            </a:r>
          </a:p>
          <a:p>
            <a:pPr marL="457200" indent="-457200">
              <a:buFont typeface="Wingdings" pitchFamily="2" charset="2"/>
              <a:buChar char="q"/>
            </a:pPr>
            <a:r>
              <a:rPr lang="en-GB" sz="2200">
                <a:latin typeface="Century Gothic" panose="020B0502020202020204" pitchFamily="34" charset="0"/>
              </a:rPr>
              <a:t>B. When molecules go from low to high concentration, releasing energy</a:t>
            </a:r>
          </a:p>
          <a:p>
            <a:pPr marL="457200" indent="-457200">
              <a:buFont typeface="Wingdings" pitchFamily="2" charset="2"/>
              <a:buChar char="q"/>
            </a:pPr>
            <a:r>
              <a:rPr lang="en-GB" sz="2200">
                <a:latin typeface="Century Gothic" panose="020B0502020202020204" pitchFamily="34" charset="0"/>
              </a:rPr>
              <a:t>C. The movement of molecules from low to high concentration, requiring energy</a:t>
            </a:r>
          </a:p>
          <a:p>
            <a:endParaRPr lang="en-GB" sz="2200">
              <a:latin typeface="Century Gothic" panose="020B0502020202020204" pitchFamily="34" charset="0"/>
            </a:endParaRPr>
          </a:p>
          <a:p>
            <a:r>
              <a:rPr lang="en-GB" sz="2200">
                <a:latin typeface="Century Gothic" panose="020B0502020202020204" pitchFamily="34" charset="0"/>
              </a:rPr>
              <a:t>2. When would active transport take place?</a:t>
            </a:r>
          </a:p>
          <a:p>
            <a:pPr marL="457200" indent="-457200">
              <a:buFont typeface="Wingdings" pitchFamily="2" charset="2"/>
              <a:buChar char="q"/>
            </a:pPr>
            <a:r>
              <a:rPr lang="en-GB" sz="2200">
                <a:latin typeface="Century Gothic" panose="020B0502020202020204" pitchFamily="34" charset="0"/>
              </a:rPr>
              <a:t>A. When a person has eaten a couple of hours ago and has lots of glucose in their gut</a:t>
            </a:r>
          </a:p>
          <a:p>
            <a:pPr marL="457200" indent="-457200">
              <a:buFont typeface="Wingdings" pitchFamily="2" charset="2"/>
              <a:buChar char="q"/>
            </a:pPr>
            <a:r>
              <a:rPr lang="en-GB" sz="2200">
                <a:latin typeface="Century Gothic" panose="020B0502020202020204" pitchFamily="34" charset="0"/>
              </a:rPr>
              <a:t>B. When a plant takes in important minerals for growth through the soil</a:t>
            </a:r>
          </a:p>
          <a:p>
            <a:pPr marL="457200" indent="-457200">
              <a:buFont typeface="Wingdings" pitchFamily="2" charset="2"/>
              <a:buChar char="q"/>
            </a:pPr>
            <a:r>
              <a:rPr lang="en-GB" sz="2200">
                <a:latin typeface="Century Gothic" panose="020B0502020202020204" pitchFamily="34" charset="0"/>
              </a:rPr>
              <a:t>C. When a plant takes in water for photosynthesis</a:t>
            </a:r>
          </a:p>
          <a:p>
            <a:endParaRPr lang="en-GB" sz="2200">
              <a:latin typeface="Century Gothic" panose="020B0502020202020204" pitchFamily="34" charset="0"/>
            </a:endParaRPr>
          </a:p>
          <a:p>
            <a:r>
              <a:rPr lang="en-GB" sz="2200">
                <a:latin typeface="Century Gothic" panose="020B0502020202020204" pitchFamily="34" charset="0"/>
              </a:rPr>
              <a:t>3. Diffusion does not require energy because…</a:t>
            </a:r>
          </a:p>
          <a:p>
            <a:pPr marL="457200" indent="-457200">
              <a:buFont typeface="Wingdings" pitchFamily="2" charset="2"/>
              <a:buChar char="q"/>
            </a:pPr>
            <a:r>
              <a:rPr lang="en-GB" sz="2200">
                <a:latin typeface="Century Gothic" panose="020B0502020202020204" pitchFamily="34" charset="0"/>
              </a:rPr>
              <a:t>A. Molecules are travelling in the same direction as the concentration gradient</a:t>
            </a:r>
          </a:p>
          <a:p>
            <a:pPr marL="457200" indent="-457200">
              <a:buFont typeface="Wingdings" pitchFamily="2" charset="2"/>
              <a:buChar char="q"/>
            </a:pPr>
            <a:r>
              <a:rPr lang="en-GB" sz="2200">
                <a:latin typeface="Century Gothic" panose="020B0502020202020204" pitchFamily="34" charset="0"/>
              </a:rPr>
              <a:t>B. Molecules are travelling in the opposite direction to the concentration gradient</a:t>
            </a:r>
          </a:p>
          <a:p>
            <a:pPr marL="457200" indent="-457200">
              <a:buFont typeface="Wingdings" pitchFamily="2" charset="2"/>
              <a:buChar char="q"/>
            </a:pPr>
            <a:r>
              <a:rPr lang="en-GB" sz="2200">
                <a:latin typeface="Century Gothic" panose="020B0502020202020204" pitchFamily="34" charset="0"/>
              </a:rPr>
              <a:t>C. It is more important that the cell keeps the energy to use in respiration</a:t>
            </a:r>
          </a:p>
          <a:p>
            <a:pPr marL="457200" indent="-457200"/>
            <a:endParaRPr lang="en-GB" sz="2200">
              <a:latin typeface="Century Gothic" panose="020B0502020202020204" pitchFamily="34" charset="0"/>
            </a:endParaRPr>
          </a:p>
        </p:txBody>
      </p:sp>
      <p:sp>
        <p:nvSpPr>
          <p:cNvPr id="2" name="Title 1">
            <a:extLst>
              <a:ext uri="{FF2B5EF4-FFF2-40B4-BE49-F238E27FC236}">
                <a16:creationId xmlns:a16="http://schemas.microsoft.com/office/drawing/2014/main" id="{063DA025-EDA1-8643-9341-8D8B0D408EE6}"/>
              </a:ext>
            </a:extLst>
          </p:cNvPr>
          <p:cNvSpPr>
            <a:spLocks noGrp="1"/>
          </p:cNvSpPr>
          <p:nvPr>
            <p:ph type="title"/>
          </p:nvPr>
        </p:nvSpPr>
        <p:spPr>
          <a:xfrm>
            <a:off x="214760" y="-186573"/>
            <a:ext cx="10620000" cy="720000"/>
          </a:xfrm>
        </p:spPr>
        <p:txBody>
          <a:bodyPr>
            <a:normAutofit/>
          </a:bodyPr>
          <a:lstStyle/>
          <a:p>
            <a:r>
              <a:rPr lang="en-GB">
                <a:latin typeface="Century Gothic" panose="020B0502020202020204" pitchFamily="34" charset="0"/>
              </a:rPr>
              <a:t>Answer the questions below.</a:t>
            </a:r>
          </a:p>
        </p:txBody>
      </p:sp>
      <p:sp>
        <p:nvSpPr>
          <p:cNvPr id="25" name="TextBox 15">
            <a:extLst>
              <a:ext uri="{FF2B5EF4-FFF2-40B4-BE49-F238E27FC236}">
                <a16:creationId xmlns:a16="http://schemas.microsoft.com/office/drawing/2014/main" id="{9A2978FE-89EB-484D-BD59-56AD713DC92A}"/>
              </a:ext>
            </a:extLst>
          </p:cNvPr>
          <p:cNvSpPr txBox="1"/>
          <p:nvPr/>
        </p:nvSpPr>
        <p:spPr>
          <a:xfrm>
            <a:off x="96775" y="1642349"/>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5" name="TextBox 15">
            <a:extLst>
              <a:ext uri="{FF2B5EF4-FFF2-40B4-BE49-F238E27FC236}">
                <a16:creationId xmlns:a16="http://schemas.microsoft.com/office/drawing/2014/main" id="{8BE7F6E4-3567-3641-ABCA-436D9F706EB8}"/>
              </a:ext>
            </a:extLst>
          </p:cNvPr>
          <p:cNvSpPr txBox="1"/>
          <p:nvPr/>
        </p:nvSpPr>
        <p:spPr>
          <a:xfrm>
            <a:off x="111523" y="3326454"/>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7" name="TextBox 15">
            <a:extLst>
              <a:ext uri="{FF2B5EF4-FFF2-40B4-BE49-F238E27FC236}">
                <a16:creationId xmlns:a16="http://schemas.microsoft.com/office/drawing/2014/main" id="{86E6E197-EBAB-164B-8068-C17FED46B85C}"/>
              </a:ext>
            </a:extLst>
          </p:cNvPr>
          <p:cNvSpPr txBox="1"/>
          <p:nvPr/>
        </p:nvSpPr>
        <p:spPr>
          <a:xfrm>
            <a:off x="111523" y="4674588"/>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Tree>
    <p:extLst>
      <p:ext uri="{BB962C8B-B14F-4D97-AF65-F5344CB8AC3E}">
        <p14:creationId xmlns:p14="http://schemas.microsoft.com/office/powerpoint/2010/main" val="4075178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00223580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B3.1.11</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US">
                <a:latin typeface="Century Gothic" panose="020B0502020202020204" pitchFamily="34" charset="0"/>
              </a:rPr>
              <a:t>B3.1.11</a:t>
            </a: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a:latin typeface="Century Gothic" panose="020B0502020202020204" pitchFamily="34" charset="0"/>
              </a:rPr>
              <a:t>Active Transport</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fld id="{232BD5A6-70F3-0F45-B0B1-E3CB882C5842}" type="datetime1">
              <a:rPr lang="en-GB" sz="2000" smtClean="0">
                <a:latin typeface="Century Gothic" panose="020B0502020202020204" pitchFamily="34" charset="0"/>
              </a:rPr>
              <a:t>12/04/2024</a:t>
            </a:fld>
            <a:endParaRPr lang="en-US" sz="2000">
              <a:latin typeface="Century Gothic" panose="020B0502020202020204" pitchFamily="34" charset="0"/>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37C0482-D775-A445-BA21-B90A754A2FDB}"/>
              </a:ext>
            </a:extLst>
          </p:cNvPr>
          <p:cNvSpPr txBox="1"/>
          <p:nvPr/>
        </p:nvSpPr>
        <p:spPr>
          <a:xfrm>
            <a:off x="283151" y="4511263"/>
            <a:ext cx="4822165" cy="2339102"/>
          </a:xfrm>
          <a:prstGeom prst="rect">
            <a:avLst/>
          </a:prstGeom>
          <a:noFill/>
        </p:spPr>
        <p:txBody>
          <a:bodyPr wrap="square" rtlCol="0">
            <a:spAutoFit/>
          </a:bodyPr>
          <a:lstStyle/>
          <a:p>
            <a:r>
              <a:rPr lang="en-US">
                <a:latin typeface="Century Gothic" panose="020B0502020202020204" pitchFamily="34" charset="0"/>
              </a:rPr>
              <a:t>B3.1.1 Prior Knowledge Review</a:t>
            </a:r>
          </a:p>
          <a:p>
            <a:r>
              <a:rPr lang="en-US">
                <a:latin typeface="Century Gothic" panose="020B0502020202020204" pitchFamily="34" charset="0"/>
              </a:rPr>
              <a:t>B3.1.2 Eukaryotic and Prokaryotic Cells</a:t>
            </a:r>
          </a:p>
          <a:p>
            <a:r>
              <a:rPr lang="en-US">
                <a:latin typeface="Century Gothic" panose="020B0502020202020204" pitchFamily="34" charset="0"/>
              </a:rPr>
              <a:t>B3.1.3 Aseptic Technique</a:t>
            </a:r>
          </a:p>
          <a:p>
            <a:r>
              <a:rPr lang="en-US">
                <a:latin typeface="Century Gothic" panose="020B0502020202020204" pitchFamily="34" charset="0"/>
              </a:rPr>
              <a:t>B3.1.4 Growth of Bacteria</a:t>
            </a:r>
          </a:p>
          <a:p>
            <a:r>
              <a:rPr lang="en-US">
                <a:latin typeface="Century Gothic" panose="020B0502020202020204" pitchFamily="34" charset="0"/>
              </a:rPr>
              <a:t>B3.1.5 Microscopes</a:t>
            </a:r>
          </a:p>
          <a:p>
            <a:r>
              <a:rPr lang="en-US">
                <a:latin typeface="Century Gothic" panose="020B0502020202020204" pitchFamily="34" charset="0"/>
              </a:rPr>
              <a:t>B3.1.6 Observing Cells</a:t>
            </a:r>
          </a:p>
          <a:p>
            <a:r>
              <a:rPr lang="en-US">
                <a:latin typeface="Century Gothic" panose="020B0502020202020204" pitchFamily="34" charset="0"/>
              </a:rPr>
              <a:t>B3.1.7 Diffusion</a:t>
            </a:r>
          </a:p>
          <a:p>
            <a:endParaRPr lang="en-US">
              <a:latin typeface="Century Gothic" panose="020B0502020202020204" pitchFamily="34" charset="0"/>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3"/>
          <a:stretch>
            <a:fillRect/>
          </a:stretch>
        </p:blipFill>
        <p:spPr>
          <a:xfrm>
            <a:off x="8932117" y="1256288"/>
            <a:ext cx="837234" cy="432292"/>
          </a:xfrm>
          <a:prstGeom prst="rect">
            <a:avLst/>
          </a:prstGeom>
        </p:spPr>
      </p:pic>
      <p:pic>
        <p:nvPicPr>
          <p:cNvPr id="10" name="Picture 9">
            <a:extLst>
              <a:ext uri="{FF2B5EF4-FFF2-40B4-BE49-F238E27FC236}">
                <a16:creationId xmlns:a16="http://schemas.microsoft.com/office/drawing/2014/main" id="{4762F971-C492-0A4F-93BC-C458A9C164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53485" y="4590440"/>
            <a:ext cx="2021633" cy="2021633"/>
          </a:xfrm>
          <a:prstGeom prst="rect">
            <a:avLst/>
          </a:prstGeom>
        </p:spPr>
      </p:pic>
      <p:pic>
        <p:nvPicPr>
          <p:cNvPr id="5" name="Picture 4">
            <a:extLst>
              <a:ext uri="{FF2B5EF4-FFF2-40B4-BE49-F238E27FC236}">
                <a16:creationId xmlns:a16="http://schemas.microsoft.com/office/drawing/2014/main" id="{9B1FF0AA-BA3D-4843-9191-5E984A736F3E}"/>
              </a:ext>
            </a:extLst>
          </p:cNvPr>
          <p:cNvPicPr>
            <a:picLocks noChangeAspect="1"/>
          </p:cNvPicPr>
          <p:nvPr/>
        </p:nvPicPr>
        <p:blipFill>
          <a:blip r:embed="rId5"/>
          <a:stretch>
            <a:fillRect/>
          </a:stretch>
        </p:blipFill>
        <p:spPr>
          <a:xfrm>
            <a:off x="8537053" y="718993"/>
            <a:ext cx="3654947" cy="3945468"/>
          </a:xfrm>
          <a:prstGeom prst="rect">
            <a:avLst/>
          </a:prstGeom>
        </p:spPr>
      </p:pic>
      <p:sp>
        <p:nvSpPr>
          <p:cNvPr id="15" name="TextBox 14">
            <a:extLst>
              <a:ext uri="{FF2B5EF4-FFF2-40B4-BE49-F238E27FC236}">
                <a16:creationId xmlns:a16="http://schemas.microsoft.com/office/drawing/2014/main" id="{E332928A-F819-B044-B9B0-2CCE568A7BBC}"/>
              </a:ext>
            </a:extLst>
          </p:cNvPr>
          <p:cNvSpPr txBox="1"/>
          <p:nvPr/>
        </p:nvSpPr>
        <p:spPr>
          <a:xfrm>
            <a:off x="4860720" y="4507669"/>
            <a:ext cx="4459492" cy="2339102"/>
          </a:xfrm>
          <a:prstGeom prst="rect">
            <a:avLst/>
          </a:prstGeom>
          <a:noFill/>
        </p:spPr>
        <p:txBody>
          <a:bodyPr wrap="square" rtlCol="0">
            <a:spAutoFit/>
          </a:bodyPr>
          <a:lstStyle/>
          <a:p>
            <a:r>
              <a:rPr lang="en-US">
                <a:latin typeface="Century Gothic" panose="020B0502020202020204" pitchFamily="34" charset="0"/>
              </a:rPr>
              <a:t>B3.1.8 Diffusion in Living Things</a:t>
            </a:r>
          </a:p>
          <a:p>
            <a:r>
              <a:rPr lang="en-US">
                <a:latin typeface="Century Gothic" panose="020B0502020202020204" pitchFamily="34" charset="0"/>
              </a:rPr>
              <a:t>B3.1.9 Osmosis</a:t>
            </a:r>
          </a:p>
          <a:p>
            <a:r>
              <a:rPr lang="en-US">
                <a:latin typeface="Century Gothic" panose="020B0502020202020204" pitchFamily="34" charset="0"/>
              </a:rPr>
              <a:t>B3.1.10 Osmosis Investigation</a:t>
            </a:r>
          </a:p>
          <a:p>
            <a:pPr marL="342900" indent="-342900">
              <a:buFont typeface="Wingdings" pitchFamily="2" charset="2"/>
              <a:buChar char="Ø"/>
            </a:pPr>
            <a:r>
              <a:rPr lang="en-US" sz="2000" b="1">
                <a:latin typeface="Century Gothic" panose="020B0502020202020204" pitchFamily="34" charset="0"/>
              </a:rPr>
              <a:t>B3.1.11 Active Transport</a:t>
            </a:r>
          </a:p>
          <a:p>
            <a:r>
              <a:rPr lang="en-US">
                <a:latin typeface="Century Gothic" panose="020B0502020202020204" pitchFamily="34" charset="0"/>
              </a:rPr>
              <a:t>B3.1.12 Cell Division</a:t>
            </a:r>
          </a:p>
          <a:p>
            <a:r>
              <a:rPr lang="en-US">
                <a:latin typeface="Century Gothic" panose="020B0502020202020204" pitchFamily="34" charset="0"/>
              </a:rPr>
              <a:t>B3.1.13 Cancer</a:t>
            </a:r>
          </a:p>
          <a:p>
            <a:r>
              <a:rPr lang="en-US">
                <a:latin typeface="Century Gothic" panose="020B0502020202020204" pitchFamily="34" charset="0"/>
              </a:rPr>
              <a:t>B3.1.14 Stem Cells</a:t>
            </a:r>
          </a:p>
          <a:p>
            <a:endParaRPr lang="en-US">
              <a:latin typeface="Century Gothic" panose="020B0502020202020204" pitchFamily="34" charset="0"/>
            </a:endParaRPr>
          </a:p>
        </p:txBody>
      </p:sp>
    </p:spTree>
    <p:extLst>
      <p:ext uri="{BB962C8B-B14F-4D97-AF65-F5344CB8AC3E}">
        <p14:creationId xmlns:p14="http://schemas.microsoft.com/office/powerpoint/2010/main" val="404330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620000" cy="1938992"/>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a:latin typeface="Century Gothic" panose="020B0502020202020204" pitchFamily="34" charset="0"/>
              </a:rPr>
              <a:t>Define active transport</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Describe the difference between passive and active processes</a:t>
            </a:r>
          </a:p>
          <a:p>
            <a:pPr marL="342900" indent="-342900">
              <a:buFont typeface="Arial" panose="020B0604020202020204" pitchFamily="34" charset="0"/>
              <a:buChar char="•"/>
            </a:pPr>
            <a:endParaRPr lang="en-US" sz="2400">
              <a:latin typeface="Century Gothic" panose="020B0502020202020204" pitchFamily="34" charset="0"/>
            </a:endParaRPr>
          </a:p>
          <a:p>
            <a:pPr marL="342900" indent="-342900">
              <a:buFont typeface="Arial" panose="020B0604020202020204" pitchFamily="34" charset="0"/>
              <a:buChar char="•"/>
            </a:pPr>
            <a:r>
              <a:rPr lang="en-US" sz="2400">
                <a:latin typeface="Century Gothic" panose="020B0502020202020204" pitchFamily="34" charset="0"/>
              </a:rPr>
              <a:t>Explain why active transport is required in the small intestine</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6208302" y="4891802"/>
            <a:ext cx="4420219"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concentration gradient</a:t>
            </a:r>
          </a:p>
        </p:txBody>
      </p:sp>
      <p:sp>
        <p:nvSpPr>
          <p:cNvPr id="11" name="Rectangle 10">
            <a:extLst>
              <a:ext uri="{FF2B5EF4-FFF2-40B4-BE49-F238E27FC236}">
                <a16:creationId xmlns:a16="http://schemas.microsoft.com/office/drawing/2014/main" id="{83040831-9F4D-D845-953A-5CB308BE41E2}"/>
              </a:ext>
            </a:extLst>
          </p:cNvPr>
          <p:cNvSpPr/>
          <p:nvPr/>
        </p:nvSpPr>
        <p:spPr>
          <a:xfrm>
            <a:off x="4699045" y="5755170"/>
            <a:ext cx="2304984"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dilute</a:t>
            </a:r>
          </a:p>
        </p:txBody>
      </p:sp>
      <p:sp>
        <p:nvSpPr>
          <p:cNvPr id="12" name="Rectangle 11">
            <a:extLst>
              <a:ext uri="{FF2B5EF4-FFF2-40B4-BE49-F238E27FC236}">
                <a16:creationId xmlns:a16="http://schemas.microsoft.com/office/drawing/2014/main" id="{633A7E8A-4743-B64C-86DF-5A02881745D1}"/>
              </a:ext>
            </a:extLst>
          </p:cNvPr>
          <p:cNvSpPr/>
          <p:nvPr/>
        </p:nvSpPr>
        <p:spPr>
          <a:xfrm>
            <a:off x="7114331" y="5761436"/>
            <a:ext cx="2608162"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concentrated</a:t>
            </a:r>
          </a:p>
        </p:txBody>
      </p:sp>
      <p:sp>
        <p:nvSpPr>
          <p:cNvPr id="13" name="Rectangle 12">
            <a:extLst>
              <a:ext uri="{FF2B5EF4-FFF2-40B4-BE49-F238E27FC236}">
                <a16:creationId xmlns:a16="http://schemas.microsoft.com/office/drawing/2014/main" id="{3E876D59-91E6-364D-B1C6-8965DED5E5DB}"/>
              </a:ext>
            </a:extLst>
          </p:cNvPr>
          <p:cNvSpPr/>
          <p:nvPr/>
        </p:nvSpPr>
        <p:spPr>
          <a:xfrm>
            <a:off x="2006210" y="5755170"/>
            <a:ext cx="2582533"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passive</a:t>
            </a:r>
          </a:p>
        </p:txBody>
      </p:sp>
      <p:sp>
        <p:nvSpPr>
          <p:cNvPr id="15" name="Rectangle 14">
            <a:extLst>
              <a:ext uri="{FF2B5EF4-FFF2-40B4-BE49-F238E27FC236}">
                <a16:creationId xmlns:a16="http://schemas.microsoft.com/office/drawing/2014/main" id="{3743B4BE-5CB7-F14B-9620-8B20D1CED962}"/>
              </a:ext>
            </a:extLst>
          </p:cNvPr>
          <p:cNvSpPr/>
          <p:nvPr/>
        </p:nvSpPr>
        <p:spPr>
          <a:xfrm>
            <a:off x="1980580" y="4891803"/>
            <a:ext cx="4115420" cy="75129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tx1"/>
                </a:solidFill>
                <a:latin typeface="Century Gothic" panose="020B0502020202020204" pitchFamily="34" charset="0"/>
              </a:rPr>
              <a:t>active transport</a:t>
            </a:r>
          </a:p>
        </p:txBody>
      </p:sp>
    </p:spTree>
    <p:extLst>
      <p:ext uri="{BB962C8B-B14F-4D97-AF65-F5344CB8AC3E}">
        <p14:creationId xmlns:p14="http://schemas.microsoft.com/office/powerpoint/2010/main" val="1966693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10;&#10;Description automatically generated">
            <a:extLst>
              <a:ext uri="{FF2B5EF4-FFF2-40B4-BE49-F238E27FC236}">
                <a16:creationId xmlns:a16="http://schemas.microsoft.com/office/drawing/2014/main" id="{C7F26F3C-4A1E-CC4D-84F7-226F457801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9334" y="4277496"/>
            <a:ext cx="4435192" cy="2482530"/>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46BD157F-E8B6-DC41-8691-9DDC89AE11D2}"/>
              </a:ext>
            </a:extLst>
          </p:cNvPr>
          <p:cNvCxnSpPr/>
          <p:nvPr/>
        </p:nvCxnSpPr>
        <p:spPr>
          <a:xfrm>
            <a:off x="5035138" y="391886"/>
            <a:ext cx="0" cy="589016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45A9997-87B1-6742-9887-593DF6CB8576}"/>
              </a:ext>
            </a:extLst>
          </p:cNvPr>
          <p:cNvCxnSpPr>
            <a:cxnSpLocks/>
          </p:cNvCxnSpPr>
          <p:nvPr/>
        </p:nvCxnSpPr>
        <p:spPr>
          <a:xfrm flipH="1">
            <a:off x="1114302" y="3204359"/>
            <a:ext cx="9834747"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CEA10662-A2CB-2949-99C8-B5D4C76B99E9}"/>
              </a:ext>
            </a:extLst>
          </p:cNvPr>
          <p:cNvSpPr txBox="1"/>
          <p:nvPr/>
        </p:nvSpPr>
        <p:spPr>
          <a:xfrm>
            <a:off x="2039811" y="2686700"/>
            <a:ext cx="5990653" cy="1138773"/>
          </a:xfrm>
          <a:prstGeom prst="rect">
            <a:avLst/>
          </a:prstGeom>
          <a:solidFill>
            <a:schemeClr val="bg1"/>
          </a:solidFill>
        </p:spPr>
        <p:txBody>
          <a:bodyPr wrap="square" rtlCol="0">
            <a:spAutoFit/>
          </a:bodyPr>
          <a:lstStyle/>
          <a:p>
            <a:pPr algn="ctr"/>
            <a:r>
              <a:rPr lang="en-GB" sz="2800" b="1">
                <a:latin typeface="Century Gothic" panose="020B0502020202020204" pitchFamily="34" charset="0"/>
              </a:rPr>
              <a:t>Passive</a:t>
            </a:r>
          </a:p>
          <a:p>
            <a:pPr algn="ctr"/>
            <a:r>
              <a:rPr lang="en-GB" sz="2000" b="1">
                <a:latin typeface="Century Gothic" panose="020B0502020202020204" pitchFamily="34" charset="0"/>
              </a:rPr>
              <a:t>‘</a:t>
            </a:r>
            <a:r>
              <a:rPr lang="en-GB" b="1">
                <a:latin typeface="Century Gothic" panose="020B0502020202020204" pitchFamily="34" charset="0"/>
              </a:rPr>
              <a:t>Progress rarely comes as a result of being passive’</a:t>
            </a:r>
          </a:p>
          <a:p>
            <a:pPr algn="r"/>
            <a:r>
              <a:rPr lang="en-GB" sz="2000" b="1">
                <a:latin typeface="Century Gothic" panose="020B0502020202020204" pitchFamily="34" charset="0"/>
              </a:rPr>
              <a:t>Marc </a:t>
            </a:r>
            <a:r>
              <a:rPr lang="en-GB" sz="2000" b="1" err="1">
                <a:latin typeface="Century Gothic" panose="020B0502020202020204" pitchFamily="34" charset="0"/>
              </a:rPr>
              <a:t>Morial</a:t>
            </a:r>
            <a:endParaRPr lang="en-GB" sz="2000" b="1" i="1">
              <a:latin typeface="Century Gothic" panose="020B0502020202020204" pitchFamily="34" charset="0"/>
            </a:endParaRPr>
          </a:p>
        </p:txBody>
      </p:sp>
      <p:sp>
        <p:nvSpPr>
          <p:cNvPr id="17" name="TextBox 16">
            <a:extLst>
              <a:ext uri="{FF2B5EF4-FFF2-40B4-BE49-F238E27FC236}">
                <a16:creationId xmlns:a16="http://schemas.microsoft.com/office/drawing/2014/main" id="{251D045F-2B16-0E48-AB1B-D006E280EC34}"/>
              </a:ext>
            </a:extLst>
          </p:cNvPr>
          <p:cNvSpPr txBox="1"/>
          <p:nvPr/>
        </p:nvSpPr>
        <p:spPr>
          <a:xfrm>
            <a:off x="460853" y="3908915"/>
            <a:ext cx="3990109" cy="646331"/>
          </a:xfrm>
          <a:prstGeom prst="rect">
            <a:avLst/>
          </a:prstGeom>
          <a:noFill/>
        </p:spPr>
        <p:txBody>
          <a:bodyPr wrap="square" rtlCol="0">
            <a:spAutoFit/>
          </a:bodyPr>
          <a:lstStyle/>
          <a:p>
            <a:r>
              <a:rPr lang="en-GB" b="1">
                <a:latin typeface="Century Gothic" panose="020B0502020202020204" pitchFamily="34" charset="0"/>
              </a:rPr>
              <a:t>Synonyms</a:t>
            </a:r>
          </a:p>
          <a:p>
            <a:endParaRPr lang="en-GB" b="1">
              <a:latin typeface="Century Gothic" panose="020B0502020202020204" pitchFamily="34" charset="0"/>
            </a:endParaRPr>
          </a:p>
        </p:txBody>
      </p:sp>
      <p:sp>
        <p:nvSpPr>
          <p:cNvPr id="19" name="TextBox 18">
            <a:extLst>
              <a:ext uri="{FF2B5EF4-FFF2-40B4-BE49-F238E27FC236}">
                <a16:creationId xmlns:a16="http://schemas.microsoft.com/office/drawing/2014/main" id="{5044E2FA-D81A-9B46-A0CA-21B1F3E9090B}"/>
              </a:ext>
            </a:extLst>
          </p:cNvPr>
          <p:cNvSpPr txBox="1"/>
          <p:nvPr/>
        </p:nvSpPr>
        <p:spPr>
          <a:xfrm>
            <a:off x="320633" y="391886"/>
            <a:ext cx="3990109" cy="646331"/>
          </a:xfrm>
          <a:prstGeom prst="rect">
            <a:avLst/>
          </a:prstGeom>
          <a:noFill/>
        </p:spPr>
        <p:txBody>
          <a:bodyPr wrap="square" rtlCol="0">
            <a:spAutoFit/>
          </a:bodyPr>
          <a:lstStyle/>
          <a:p>
            <a:r>
              <a:rPr lang="en-GB" b="1">
                <a:latin typeface="Century Gothic" panose="020B0502020202020204" pitchFamily="34" charset="0"/>
              </a:rPr>
              <a:t>General Definition</a:t>
            </a:r>
          </a:p>
          <a:p>
            <a:endParaRPr lang="en-GB" b="1">
              <a:latin typeface="Century Gothic" panose="020B0502020202020204" pitchFamily="34" charset="0"/>
            </a:endParaRPr>
          </a:p>
        </p:txBody>
      </p:sp>
      <p:sp>
        <p:nvSpPr>
          <p:cNvPr id="20" name="TextBox 19">
            <a:extLst>
              <a:ext uri="{FF2B5EF4-FFF2-40B4-BE49-F238E27FC236}">
                <a16:creationId xmlns:a16="http://schemas.microsoft.com/office/drawing/2014/main" id="{E35049E7-526B-1C4D-A6A6-8CCE5B3BCD06}"/>
              </a:ext>
            </a:extLst>
          </p:cNvPr>
          <p:cNvSpPr txBox="1"/>
          <p:nvPr/>
        </p:nvSpPr>
        <p:spPr>
          <a:xfrm>
            <a:off x="2921254" y="3911820"/>
            <a:ext cx="1835726" cy="646331"/>
          </a:xfrm>
          <a:prstGeom prst="rect">
            <a:avLst/>
          </a:prstGeom>
          <a:noFill/>
        </p:spPr>
        <p:txBody>
          <a:bodyPr wrap="square" rtlCol="0">
            <a:spAutoFit/>
          </a:bodyPr>
          <a:lstStyle/>
          <a:p>
            <a:r>
              <a:rPr lang="en-GB" b="1">
                <a:latin typeface="Century Gothic" panose="020B0502020202020204" pitchFamily="34" charset="0"/>
              </a:rPr>
              <a:t>Antonyms</a:t>
            </a:r>
          </a:p>
          <a:p>
            <a:endParaRPr lang="en-GB" b="1">
              <a:latin typeface="Century Gothic" panose="020B0502020202020204" pitchFamily="34" charset="0"/>
            </a:endParaRPr>
          </a:p>
        </p:txBody>
      </p:sp>
      <p:sp>
        <p:nvSpPr>
          <p:cNvPr id="21" name="TextBox 20">
            <a:extLst>
              <a:ext uri="{FF2B5EF4-FFF2-40B4-BE49-F238E27FC236}">
                <a16:creationId xmlns:a16="http://schemas.microsoft.com/office/drawing/2014/main" id="{45972F47-3FE7-A04A-A089-766B187076A5}"/>
              </a:ext>
            </a:extLst>
          </p:cNvPr>
          <p:cNvSpPr txBox="1"/>
          <p:nvPr/>
        </p:nvSpPr>
        <p:spPr>
          <a:xfrm>
            <a:off x="5353792" y="391885"/>
            <a:ext cx="3990109" cy="646331"/>
          </a:xfrm>
          <a:prstGeom prst="rect">
            <a:avLst/>
          </a:prstGeom>
          <a:noFill/>
        </p:spPr>
        <p:txBody>
          <a:bodyPr wrap="square" rtlCol="0">
            <a:spAutoFit/>
          </a:bodyPr>
          <a:lstStyle/>
          <a:p>
            <a:r>
              <a:rPr lang="en-GB" b="1">
                <a:latin typeface="Century Gothic" panose="020B0502020202020204" pitchFamily="34" charset="0"/>
              </a:rPr>
              <a:t>Scientific Definition</a:t>
            </a:r>
          </a:p>
          <a:p>
            <a:endParaRPr lang="en-GB" b="1">
              <a:latin typeface="Century Gothic" panose="020B0502020202020204" pitchFamily="34" charset="0"/>
            </a:endParaRPr>
          </a:p>
        </p:txBody>
      </p:sp>
      <p:sp>
        <p:nvSpPr>
          <p:cNvPr id="22" name="TextBox 21">
            <a:extLst>
              <a:ext uri="{FF2B5EF4-FFF2-40B4-BE49-F238E27FC236}">
                <a16:creationId xmlns:a16="http://schemas.microsoft.com/office/drawing/2014/main" id="{80CFAA78-B3D0-5F45-818D-F13AE3A6FDB2}"/>
              </a:ext>
            </a:extLst>
          </p:cNvPr>
          <p:cNvSpPr txBox="1"/>
          <p:nvPr/>
        </p:nvSpPr>
        <p:spPr>
          <a:xfrm>
            <a:off x="5334827" y="3922088"/>
            <a:ext cx="3990109" cy="646331"/>
          </a:xfrm>
          <a:prstGeom prst="rect">
            <a:avLst/>
          </a:prstGeom>
          <a:noFill/>
        </p:spPr>
        <p:txBody>
          <a:bodyPr wrap="square" rtlCol="0">
            <a:spAutoFit/>
          </a:bodyPr>
          <a:lstStyle/>
          <a:p>
            <a:r>
              <a:rPr lang="en-GB" b="1">
                <a:latin typeface="Century Gothic" panose="020B0502020202020204" pitchFamily="34" charset="0"/>
              </a:rPr>
              <a:t>General Examples</a:t>
            </a:r>
          </a:p>
          <a:p>
            <a:endParaRPr lang="en-GB" b="1">
              <a:latin typeface="Century Gothic" panose="020B0502020202020204" pitchFamily="34" charset="0"/>
            </a:endParaRPr>
          </a:p>
        </p:txBody>
      </p:sp>
      <p:sp>
        <p:nvSpPr>
          <p:cNvPr id="23" name="TextBox 22">
            <a:extLst>
              <a:ext uri="{FF2B5EF4-FFF2-40B4-BE49-F238E27FC236}">
                <a16:creationId xmlns:a16="http://schemas.microsoft.com/office/drawing/2014/main" id="{E0FB335A-AC86-2D4A-B4C3-5EA82830CD83}"/>
              </a:ext>
            </a:extLst>
          </p:cNvPr>
          <p:cNvSpPr txBox="1"/>
          <p:nvPr/>
        </p:nvSpPr>
        <p:spPr>
          <a:xfrm>
            <a:off x="5334827" y="4218504"/>
            <a:ext cx="6277003" cy="923330"/>
          </a:xfrm>
          <a:prstGeom prst="rect">
            <a:avLst/>
          </a:prstGeom>
          <a:noFill/>
        </p:spPr>
        <p:txBody>
          <a:bodyPr wrap="square" rtlCol="0">
            <a:spAutoFit/>
          </a:bodyPr>
          <a:lstStyle/>
          <a:p>
            <a:r>
              <a:rPr lang="en-GB">
                <a:latin typeface="Century Gothic" panose="020B0502020202020204" pitchFamily="34" charset="0"/>
              </a:rPr>
              <a:t>Teachers get annoyed when students are passive observers in the lesson.</a:t>
            </a:r>
          </a:p>
          <a:p>
            <a:r>
              <a:rPr lang="en-GB">
                <a:latin typeface="Century Gothic" panose="020B0502020202020204" pitchFamily="34" charset="0"/>
              </a:rPr>
              <a:t>Passive resistance is a method of non-violent protest.</a:t>
            </a:r>
          </a:p>
        </p:txBody>
      </p:sp>
      <p:sp>
        <p:nvSpPr>
          <p:cNvPr id="24" name="TextBox 23">
            <a:extLst>
              <a:ext uri="{FF2B5EF4-FFF2-40B4-BE49-F238E27FC236}">
                <a16:creationId xmlns:a16="http://schemas.microsoft.com/office/drawing/2014/main" id="{2D45D6EA-DC71-B84D-AE25-958B1A88E756}"/>
              </a:ext>
            </a:extLst>
          </p:cNvPr>
          <p:cNvSpPr txBox="1"/>
          <p:nvPr/>
        </p:nvSpPr>
        <p:spPr>
          <a:xfrm>
            <a:off x="5375568" y="5354809"/>
            <a:ext cx="3990109" cy="646331"/>
          </a:xfrm>
          <a:prstGeom prst="rect">
            <a:avLst/>
          </a:prstGeom>
          <a:noFill/>
        </p:spPr>
        <p:txBody>
          <a:bodyPr wrap="square" rtlCol="0">
            <a:spAutoFit/>
          </a:bodyPr>
          <a:lstStyle/>
          <a:p>
            <a:r>
              <a:rPr lang="en-GB" b="1">
                <a:latin typeface="Century Gothic" panose="020B0502020202020204" pitchFamily="34" charset="0"/>
              </a:rPr>
              <a:t>Scientific Examples</a:t>
            </a:r>
          </a:p>
          <a:p>
            <a:endParaRPr lang="en-GB" b="1">
              <a:latin typeface="Century Gothic" panose="020B0502020202020204" pitchFamily="34" charset="0"/>
            </a:endParaRPr>
          </a:p>
        </p:txBody>
      </p:sp>
      <p:sp>
        <p:nvSpPr>
          <p:cNvPr id="25" name="TextBox 24">
            <a:extLst>
              <a:ext uri="{FF2B5EF4-FFF2-40B4-BE49-F238E27FC236}">
                <a16:creationId xmlns:a16="http://schemas.microsoft.com/office/drawing/2014/main" id="{DED1BF91-2165-1C43-B213-B24851CCA444}"/>
              </a:ext>
            </a:extLst>
          </p:cNvPr>
          <p:cNvSpPr txBox="1"/>
          <p:nvPr/>
        </p:nvSpPr>
        <p:spPr>
          <a:xfrm>
            <a:off x="320632" y="777754"/>
            <a:ext cx="4638669" cy="1754326"/>
          </a:xfrm>
          <a:prstGeom prst="rect">
            <a:avLst/>
          </a:prstGeom>
          <a:noFill/>
        </p:spPr>
        <p:txBody>
          <a:bodyPr wrap="square" rtlCol="0">
            <a:spAutoFit/>
          </a:bodyPr>
          <a:lstStyle/>
          <a:p>
            <a:r>
              <a:rPr lang="en-GB">
                <a:latin typeface="Century Gothic" panose="020B0502020202020204" pitchFamily="34" charset="0"/>
              </a:rPr>
              <a:t>Adjective: </a:t>
            </a:r>
          </a:p>
          <a:p>
            <a:pPr marL="285750" indent="-285750">
              <a:buFont typeface="Arial" panose="020B0604020202020204" pitchFamily="34" charset="0"/>
              <a:buChar char="•"/>
            </a:pPr>
            <a:r>
              <a:rPr lang="en-GB">
                <a:latin typeface="Century Gothic" panose="020B0502020202020204" pitchFamily="34" charset="0"/>
              </a:rPr>
              <a:t>Accepting or allowing what others do without active response</a:t>
            </a:r>
          </a:p>
          <a:p>
            <a:pPr marL="285750" indent="-285750">
              <a:buFont typeface="Arial" panose="020B0604020202020204" pitchFamily="34" charset="0"/>
              <a:buChar char="•"/>
            </a:pPr>
            <a:r>
              <a:rPr lang="en-GB">
                <a:latin typeface="Century Gothic" panose="020B0502020202020204" pitchFamily="34" charset="0"/>
              </a:rPr>
              <a:t>Offering no resistance</a:t>
            </a:r>
          </a:p>
          <a:p>
            <a:endParaRPr lang="en-GB">
              <a:latin typeface="Century Gothic" panose="020B0502020202020204" pitchFamily="34" charset="0"/>
            </a:endParaRPr>
          </a:p>
          <a:p>
            <a:endParaRPr lang="en-GB">
              <a:latin typeface="Century Gothic" panose="020B0502020202020204" pitchFamily="34" charset="0"/>
            </a:endParaRPr>
          </a:p>
        </p:txBody>
      </p:sp>
      <p:sp>
        <p:nvSpPr>
          <p:cNvPr id="26" name="Rectangle 25">
            <a:extLst>
              <a:ext uri="{FF2B5EF4-FFF2-40B4-BE49-F238E27FC236}">
                <a16:creationId xmlns:a16="http://schemas.microsoft.com/office/drawing/2014/main" id="{D2BE751C-92E5-004D-AF0A-57DD9B822DA5}"/>
              </a:ext>
            </a:extLst>
          </p:cNvPr>
          <p:cNvSpPr/>
          <p:nvPr/>
        </p:nvSpPr>
        <p:spPr>
          <a:xfrm>
            <a:off x="5353790" y="744140"/>
            <a:ext cx="5876181" cy="646331"/>
          </a:xfrm>
          <a:prstGeom prst="rect">
            <a:avLst/>
          </a:prstGeom>
        </p:spPr>
        <p:txBody>
          <a:bodyPr wrap="square">
            <a:spAutoFit/>
          </a:bodyPr>
          <a:lstStyle/>
          <a:p>
            <a:r>
              <a:rPr lang="en-GB">
                <a:latin typeface="Century Gothic" panose="020B0502020202020204" pitchFamily="34" charset="0"/>
              </a:rPr>
              <a:t>The movement of substances without requiring energy.</a:t>
            </a:r>
          </a:p>
        </p:txBody>
      </p:sp>
      <p:sp>
        <p:nvSpPr>
          <p:cNvPr id="27" name="TextBox 26">
            <a:extLst>
              <a:ext uri="{FF2B5EF4-FFF2-40B4-BE49-F238E27FC236}">
                <a16:creationId xmlns:a16="http://schemas.microsoft.com/office/drawing/2014/main" id="{A6C2F9B3-74F4-8441-AB31-934218BA1EC2}"/>
              </a:ext>
            </a:extLst>
          </p:cNvPr>
          <p:cNvSpPr txBox="1"/>
          <p:nvPr/>
        </p:nvSpPr>
        <p:spPr>
          <a:xfrm>
            <a:off x="422805" y="4347076"/>
            <a:ext cx="2033102" cy="923330"/>
          </a:xfrm>
          <a:prstGeom prst="rect">
            <a:avLst/>
          </a:prstGeom>
          <a:noFill/>
        </p:spPr>
        <p:txBody>
          <a:bodyPr wrap="square" rtlCol="0">
            <a:spAutoFit/>
          </a:bodyPr>
          <a:lstStyle/>
          <a:p>
            <a:r>
              <a:rPr lang="en-GB">
                <a:latin typeface="Century Gothic" panose="020B0502020202020204" pitchFamily="34" charset="0"/>
              </a:rPr>
              <a:t>Neutral</a:t>
            </a:r>
          </a:p>
          <a:p>
            <a:r>
              <a:rPr lang="en-GB">
                <a:latin typeface="Century Gothic" panose="020B0502020202020204" pitchFamily="34" charset="0"/>
              </a:rPr>
              <a:t>Patient</a:t>
            </a:r>
          </a:p>
          <a:p>
            <a:r>
              <a:rPr lang="en-GB">
                <a:latin typeface="Century Gothic" panose="020B0502020202020204" pitchFamily="34" charset="0"/>
              </a:rPr>
              <a:t>Inactive</a:t>
            </a:r>
          </a:p>
        </p:txBody>
      </p:sp>
      <p:sp>
        <p:nvSpPr>
          <p:cNvPr id="28" name="TextBox 27">
            <a:extLst>
              <a:ext uri="{FF2B5EF4-FFF2-40B4-BE49-F238E27FC236}">
                <a16:creationId xmlns:a16="http://schemas.microsoft.com/office/drawing/2014/main" id="{B3E0E498-9F89-024B-9F2B-92E4F0502C58}"/>
              </a:ext>
            </a:extLst>
          </p:cNvPr>
          <p:cNvSpPr txBox="1"/>
          <p:nvPr/>
        </p:nvSpPr>
        <p:spPr>
          <a:xfrm>
            <a:off x="2926199" y="4369989"/>
            <a:ext cx="2033102" cy="646331"/>
          </a:xfrm>
          <a:prstGeom prst="rect">
            <a:avLst/>
          </a:prstGeom>
          <a:noFill/>
        </p:spPr>
        <p:txBody>
          <a:bodyPr wrap="square" rtlCol="0">
            <a:spAutoFit/>
          </a:bodyPr>
          <a:lstStyle/>
          <a:p>
            <a:r>
              <a:rPr lang="en-GB">
                <a:latin typeface="Century Gothic" panose="020B0502020202020204" pitchFamily="34" charset="0"/>
              </a:rPr>
              <a:t>Active</a:t>
            </a:r>
          </a:p>
          <a:p>
            <a:r>
              <a:rPr lang="en-GB">
                <a:latin typeface="Century Gothic" panose="020B0502020202020204" pitchFamily="34" charset="0"/>
              </a:rPr>
              <a:t>Assertive</a:t>
            </a:r>
          </a:p>
        </p:txBody>
      </p:sp>
      <p:sp>
        <p:nvSpPr>
          <p:cNvPr id="29" name="TextBox 28">
            <a:extLst>
              <a:ext uri="{FF2B5EF4-FFF2-40B4-BE49-F238E27FC236}">
                <a16:creationId xmlns:a16="http://schemas.microsoft.com/office/drawing/2014/main" id="{00B97CED-7DA3-0A40-A493-6345F9AA306C}"/>
              </a:ext>
            </a:extLst>
          </p:cNvPr>
          <p:cNvSpPr txBox="1"/>
          <p:nvPr/>
        </p:nvSpPr>
        <p:spPr>
          <a:xfrm>
            <a:off x="5375568" y="5715250"/>
            <a:ext cx="4886274" cy="369332"/>
          </a:xfrm>
          <a:prstGeom prst="rect">
            <a:avLst/>
          </a:prstGeom>
          <a:noFill/>
        </p:spPr>
        <p:txBody>
          <a:bodyPr wrap="none" rtlCol="0">
            <a:spAutoFit/>
          </a:bodyPr>
          <a:lstStyle/>
          <a:p>
            <a:r>
              <a:rPr lang="en-GB">
                <a:latin typeface="Century Gothic" panose="020B0502020202020204" pitchFamily="34" charset="0"/>
              </a:rPr>
              <a:t>Diffusion is an example of passive process.</a:t>
            </a:r>
          </a:p>
        </p:txBody>
      </p:sp>
      <p:pic>
        <p:nvPicPr>
          <p:cNvPr id="18" name="Picture 17">
            <a:extLst>
              <a:ext uri="{FF2B5EF4-FFF2-40B4-BE49-F238E27FC236}">
                <a16:creationId xmlns:a16="http://schemas.microsoft.com/office/drawing/2014/main" id="{05113695-94FE-D148-B70E-379A49B982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9722" y="5061871"/>
            <a:ext cx="2021633" cy="2021633"/>
          </a:xfrm>
          <a:prstGeom prst="rect">
            <a:avLst/>
          </a:prstGeom>
        </p:spPr>
      </p:pic>
    </p:spTree>
    <p:extLst>
      <p:ext uri="{BB962C8B-B14F-4D97-AF65-F5344CB8AC3E}">
        <p14:creationId xmlns:p14="http://schemas.microsoft.com/office/powerpoint/2010/main" val="4622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p:bldP spid="23" grpId="0"/>
      <p:bldP spid="24" grpId="0"/>
      <p:bldP spid="25" grpId="0"/>
      <p:bldP spid="26" grpId="0"/>
      <p:bldP spid="2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a:xfrm>
            <a:off x="289744" y="77350"/>
            <a:ext cx="10620000" cy="720000"/>
          </a:xfrm>
        </p:spPr>
        <p:txBody>
          <a:bodyPr>
            <a:normAutofit/>
          </a:bodyPr>
          <a:lstStyle/>
          <a:p>
            <a:r>
              <a:rPr lang="en-GB">
                <a:latin typeface="Century Gothic" panose="020B0502020202020204" pitchFamily="34" charset="0"/>
              </a:rPr>
              <a:t>Active Transport</a:t>
            </a:r>
          </a:p>
        </p:txBody>
      </p:sp>
      <p:sp>
        <p:nvSpPr>
          <p:cNvPr id="21" name="TextBox 20">
            <a:extLst>
              <a:ext uri="{FF2B5EF4-FFF2-40B4-BE49-F238E27FC236}">
                <a16:creationId xmlns:a16="http://schemas.microsoft.com/office/drawing/2014/main" id="{43E3846C-229F-3841-8E97-9C15D333A0D9}"/>
              </a:ext>
            </a:extLst>
          </p:cNvPr>
          <p:cNvSpPr txBox="1"/>
          <p:nvPr/>
        </p:nvSpPr>
        <p:spPr>
          <a:xfrm>
            <a:off x="289744" y="3657671"/>
            <a:ext cx="6597753" cy="1846659"/>
          </a:xfrm>
          <a:prstGeom prst="rect">
            <a:avLst/>
          </a:prstGeom>
          <a:noFill/>
        </p:spPr>
        <p:txBody>
          <a:bodyPr wrap="square" lIns="0" tIns="0" rIns="0" bIns="0" rtlCol="0">
            <a:spAutoFit/>
          </a:bodyPr>
          <a:lstStyle/>
          <a:p>
            <a:endParaRPr lang="en-GB" sz="2400">
              <a:latin typeface="Century Gothic" panose="020B0502020202020204" pitchFamily="34" charset="0"/>
            </a:endParaRPr>
          </a:p>
          <a:p>
            <a:r>
              <a:rPr lang="en-GB" sz="2400">
                <a:latin typeface="Century Gothic" panose="020B0502020202020204" pitchFamily="34" charset="0"/>
              </a:rPr>
              <a:t>Active transport works </a:t>
            </a:r>
            <a:r>
              <a:rPr lang="en-GB" sz="2400" b="1">
                <a:latin typeface="Century Gothic" panose="020B0502020202020204" pitchFamily="34" charset="0"/>
              </a:rPr>
              <a:t>against the concentration gradient</a:t>
            </a:r>
          </a:p>
          <a:p>
            <a:endParaRPr lang="en-GB" sz="2400" b="1">
              <a:latin typeface="Century Gothic" panose="020B0502020202020204" pitchFamily="34" charset="0"/>
            </a:endParaRPr>
          </a:p>
          <a:p>
            <a:endParaRPr lang="en-GB" sz="2400">
              <a:latin typeface="Century Gothic" panose="020B0502020202020204" pitchFamily="34" charset="0"/>
            </a:endParaRPr>
          </a:p>
        </p:txBody>
      </p:sp>
      <p:sp>
        <p:nvSpPr>
          <p:cNvPr id="2" name="Rectangle 1">
            <a:extLst>
              <a:ext uri="{FF2B5EF4-FFF2-40B4-BE49-F238E27FC236}">
                <a16:creationId xmlns:a16="http://schemas.microsoft.com/office/drawing/2014/main" id="{FF135AA5-1D73-460C-8FA3-66F23E7723E2}"/>
              </a:ext>
            </a:extLst>
          </p:cNvPr>
          <p:cNvSpPr/>
          <p:nvPr/>
        </p:nvSpPr>
        <p:spPr>
          <a:xfrm>
            <a:off x="289744" y="1630670"/>
            <a:ext cx="6096000" cy="1569660"/>
          </a:xfrm>
          <a:prstGeom prst="rect">
            <a:avLst/>
          </a:prstGeom>
          <a:solidFill>
            <a:schemeClr val="accent1">
              <a:lumMod val="40000"/>
              <a:lumOff val="60000"/>
            </a:schemeClr>
          </a:solidFill>
        </p:spPr>
        <p:txBody>
          <a:bodyPr>
            <a:spAutoFit/>
          </a:bodyPr>
          <a:lstStyle/>
          <a:p>
            <a:r>
              <a:rPr lang="en-GB" sz="2400" b="1">
                <a:latin typeface="Century Gothic" panose="020B0502020202020204" pitchFamily="34" charset="0"/>
              </a:rPr>
              <a:t>Active transport </a:t>
            </a:r>
            <a:r>
              <a:rPr lang="en-GB" sz="2400">
                <a:latin typeface="Century Gothic" panose="020B0502020202020204" pitchFamily="34" charset="0"/>
              </a:rPr>
              <a:t>is the movement of substances from a more </a:t>
            </a:r>
            <a:r>
              <a:rPr lang="en-GB" sz="2400" b="1">
                <a:latin typeface="Century Gothic" panose="020B0502020202020204" pitchFamily="34" charset="0"/>
              </a:rPr>
              <a:t>dilute</a:t>
            </a:r>
            <a:r>
              <a:rPr lang="en-GB" sz="2400">
                <a:latin typeface="Century Gothic" panose="020B0502020202020204" pitchFamily="34" charset="0"/>
              </a:rPr>
              <a:t> solution to a more </a:t>
            </a:r>
            <a:r>
              <a:rPr lang="en-GB" sz="2400" b="1">
                <a:latin typeface="Century Gothic" panose="020B0502020202020204" pitchFamily="34" charset="0"/>
              </a:rPr>
              <a:t>concentrated</a:t>
            </a:r>
            <a:r>
              <a:rPr lang="en-GB" sz="2400">
                <a:latin typeface="Century Gothic" panose="020B0502020202020204" pitchFamily="34" charset="0"/>
              </a:rPr>
              <a:t> solution, </a:t>
            </a:r>
            <a:r>
              <a:rPr lang="en-GB" sz="2400" b="1">
                <a:latin typeface="Century Gothic" panose="020B0502020202020204" pitchFamily="34" charset="0"/>
              </a:rPr>
              <a:t>requiring energy</a:t>
            </a:r>
            <a:r>
              <a:rPr lang="en-GB" sz="2400">
                <a:latin typeface="Century Gothic" panose="020B0502020202020204" pitchFamily="34" charset="0"/>
              </a:rPr>
              <a:t> from respiration</a:t>
            </a:r>
            <a:endParaRPr lang="en-GB" sz="2400" b="1">
              <a:latin typeface="Century Gothic" panose="020B0502020202020204" pitchFamily="34" charset="0"/>
            </a:endParaRPr>
          </a:p>
        </p:txBody>
      </p:sp>
      <p:sp>
        <p:nvSpPr>
          <p:cNvPr id="4" name="Arrow: Down 3">
            <a:extLst>
              <a:ext uri="{FF2B5EF4-FFF2-40B4-BE49-F238E27FC236}">
                <a16:creationId xmlns:a16="http://schemas.microsoft.com/office/drawing/2014/main" id="{1EC3CE0A-C192-42FC-B5E2-2C9915B26A9B}"/>
              </a:ext>
            </a:extLst>
          </p:cNvPr>
          <p:cNvSpPr/>
          <p:nvPr/>
        </p:nvSpPr>
        <p:spPr>
          <a:xfrm>
            <a:off x="9165266" y="1835991"/>
            <a:ext cx="404036" cy="1364339"/>
          </a:xfrm>
          <a:prstGeom prst="down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reeform: Shape 5">
            <a:extLst>
              <a:ext uri="{FF2B5EF4-FFF2-40B4-BE49-F238E27FC236}">
                <a16:creationId xmlns:a16="http://schemas.microsoft.com/office/drawing/2014/main" id="{9F2E2171-B0D7-4F70-86C4-5D0D58523D4B}"/>
              </a:ext>
            </a:extLst>
          </p:cNvPr>
          <p:cNvSpPr/>
          <p:nvPr/>
        </p:nvSpPr>
        <p:spPr>
          <a:xfrm rot="5400000">
            <a:off x="7441027" y="2318739"/>
            <a:ext cx="3658728" cy="3785190"/>
          </a:xfrm>
          <a:custGeom>
            <a:avLst/>
            <a:gdLst>
              <a:gd name="connsiteX0" fmla="*/ 1212111 w 3658728"/>
              <a:gd name="connsiteY0" fmla="*/ 212651 h 3785190"/>
              <a:gd name="connsiteX1" fmla="*/ 1169581 w 3658728"/>
              <a:gd name="connsiteY1" fmla="*/ 318976 h 3785190"/>
              <a:gd name="connsiteX2" fmla="*/ 595423 w 3658728"/>
              <a:gd name="connsiteY2" fmla="*/ 1105786 h 3785190"/>
              <a:gd name="connsiteX3" fmla="*/ 63795 w 3658728"/>
              <a:gd name="connsiteY3" fmla="*/ 1594883 h 3785190"/>
              <a:gd name="connsiteX4" fmla="*/ 0 w 3658728"/>
              <a:gd name="connsiteY4" fmla="*/ 1701209 h 3785190"/>
              <a:gd name="connsiteX5" fmla="*/ 85060 w 3658728"/>
              <a:gd name="connsiteY5" fmla="*/ 2317897 h 3785190"/>
              <a:gd name="connsiteX6" fmla="*/ 318977 w 3658728"/>
              <a:gd name="connsiteY6" fmla="*/ 3062176 h 3785190"/>
              <a:gd name="connsiteX7" fmla="*/ 404037 w 3658728"/>
              <a:gd name="connsiteY7" fmla="*/ 3359888 h 3785190"/>
              <a:gd name="connsiteX8" fmla="*/ 510363 w 3658728"/>
              <a:gd name="connsiteY8" fmla="*/ 3785190 h 3785190"/>
              <a:gd name="connsiteX9" fmla="*/ 1403497 w 3658728"/>
              <a:gd name="connsiteY9" fmla="*/ 3657600 h 3785190"/>
              <a:gd name="connsiteX10" fmla="*/ 1765004 w 3658728"/>
              <a:gd name="connsiteY10" fmla="*/ 3572539 h 3785190"/>
              <a:gd name="connsiteX11" fmla="*/ 2083981 w 3658728"/>
              <a:gd name="connsiteY11" fmla="*/ 3487479 h 3785190"/>
              <a:gd name="connsiteX12" fmla="*/ 2658139 w 3658728"/>
              <a:gd name="connsiteY12" fmla="*/ 3274828 h 3785190"/>
              <a:gd name="connsiteX13" fmla="*/ 2849525 w 3658728"/>
              <a:gd name="connsiteY13" fmla="*/ 3147237 h 3785190"/>
              <a:gd name="connsiteX14" fmla="*/ 2955851 w 3658728"/>
              <a:gd name="connsiteY14" fmla="*/ 2977116 h 3785190"/>
              <a:gd name="connsiteX15" fmla="*/ 3211032 w 3658728"/>
              <a:gd name="connsiteY15" fmla="*/ 2339163 h 3785190"/>
              <a:gd name="connsiteX16" fmla="*/ 3274828 w 3658728"/>
              <a:gd name="connsiteY16" fmla="*/ 2083981 h 3785190"/>
              <a:gd name="connsiteX17" fmla="*/ 3359888 w 3658728"/>
              <a:gd name="connsiteY17" fmla="*/ 1786269 h 3785190"/>
              <a:gd name="connsiteX18" fmla="*/ 3444949 w 3658728"/>
              <a:gd name="connsiteY18" fmla="*/ 1552353 h 3785190"/>
              <a:gd name="connsiteX19" fmla="*/ 3636335 w 3658728"/>
              <a:gd name="connsiteY19" fmla="*/ 1233376 h 3785190"/>
              <a:gd name="connsiteX20" fmla="*/ 3657600 w 3658728"/>
              <a:gd name="connsiteY20" fmla="*/ 1105786 h 3785190"/>
              <a:gd name="connsiteX21" fmla="*/ 3466214 w 3658728"/>
              <a:gd name="connsiteY21" fmla="*/ 744279 h 3785190"/>
              <a:gd name="connsiteX22" fmla="*/ 3296093 w 3658728"/>
              <a:gd name="connsiteY22" fmla="*/ 446567 h 3785190"/>
              <a:gd name="connsiteX23" fmla="*/ 2955851 w 3658728"/>
              <a:gd name="connsiteY23" fmla="*/ 361507 h 3785190"/>
              <a:gd name="connsiteX24" fmla="*/ 2849525 w 3658728"/>
              <a:gd name="connsiteY24" fmla="*/ 340242 h 3785190"/>
              <a:gd name="connsiteX25" fmla="*/ 2381693 w 3658728"/>
              <a:gd name="connsiteY25" fmla="*/ 42530 h 3785190"/>
              <a:gd name="connsiteX26" fmla="*/ 2147777 w 3658728"/>
              <a:gd name="connsiteY26" fmla="*/ 0 h 3785190"/>
              <a:gd name="connsiteX27" fmla="*/ 1637414 w 3658728"/>
              <a:gd name="connsiteY27" fmla="*/ 42530 h 3785190"/>
              <a:gd name="connsiteX28" fmla="*/ 1509823 w 3658728"/>
              <a:gd name="connsiteY28" fmla="*/ 63795 h 3785190"/>
              <a:gd name="connsiteX29" fmla="*/ 1403497 w 3658728"/>
              <a:gd name="connsiteY29" fmla="*/ 127590 h 3785190"/>
              <a:gd name="connsiteX30" fmla="*/ 1360967 w 3658728"/>
              <a:gd name="connsiteY30" fmla="*/ 191386 h 3785190"/>
              <a:gd name="connsiteX31" fmla="*/ 1212111 w 3658728"/>
              <a:gd name="connsiteY31" fmla="*/ 212651 h 378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58728" h="3785190">
                <a:moveTo>
                  <a:pt x="1212111" y="212651"/>
                </a:moveTo>
                <a:cubicBezTo>
                  <a:pt x="1180213" y="233916"/>
                  <a:pt x="1187192" y="285109"/>
                  <a:pt x="1169581" y="318976"/>
                </a:cubicBezTo>
                <a:cubicBezTo>
                  <a:pt x="978866" y="685736"/>
                  <a:pt x="920805" y="834634"/>
                  <a:pt x="595423" y="1105786"/>
                </a:cubicBezTo>
                <a:cubicBezTo>
                  <a:pt x="481254" y="1200927"/>
                  <a:pt x="134740" y="1476640"/>
                  <a:pt x="63795" y="1594883"/>
                </a:cubicBezTo>
                <a:lnTo>
                  <a:pt x="0" y="1701209"/>
                </a:lnTo>
                <a:cubicBezTo>
                  <a:pt x="28353" y="1906772"/>
                  <a:pt x="45216" y="2114249"/>
                  <a:pt x="85060" y="2317897"/>
                </a:cubicBezTo>
                <a:cubicBezTo>
                  <a:pt x="116511" y="2478645"/>
                  <a:pt x="272472" y="2913360"/>
                  <a:pt x="318977" y="3062176"/>
                </a:cubicBezTo>
                <a:cubicBezTo>
                  <a:pt x="349761" y="3160686"/>
                  <a:pt x="381648" y="3259137"/>
                  <a:pt x="404037" y="3359888"/>
                </a:cubicBezTo>
                <a:cubicBezTo>
                  <a:pt x="501610" y="3798969"/>
                  <a:pt x="382722" y="3487367"/>
                  <a:pt x="510363" y="3785190"/>
                </a:cubicBezTo>
                <a:cubicBezTo>
                  <a:pt x="598699" y="3773412"/>
                  <a:pt x="1191984" y="3701361"/>
                  <a:pt x="1403497" y="3657600"/>
                </a:cubicBezTo>
                <a:cubicBezTo>
                  <a:pt x="1524723" y="3632519"/>
                  <a:pt x="1644907" y="3602563"/>
                  <a:pt x="1765004" y="3572539"/>
                </a:cubicBezTo>
                <a:cubicBezTo>
                  <a:pt x="1871760" y="3545850"/>
                  <a:pt x="1978303" y="3518160"/>
                  <a:pt x="2083981" y="3487479"/>
                </a:cubicBezTo>
                <a:cubicBezTo>
                  <a:pt x="2295475" y="3426078"/>
                  <a:pt x="2467780" y="3379525"/>
                  <a:pt x="2658139" y="3274828"/>
                </a:cubicBezTo>
                <a:cubicBezTo>
                  <a:pt x="2725321" y="3237878"/>
                  <a:pt x="2785730" y="3189767"/>
                  <a:pt x="2849525" y="3147237"/>
                </a:cubicBezTo>
                <a:cubicBezTo>
                  <a:pt x="2884967" y="3090530"/>
                  <a:pt x="2925945" y="3036928"/>
                  <a:pt x="2955851" y="2977116"/>
                </a:cubicBezTo>
                <a:cubicBezTo>
                  <a:pt x="3040691" y="2807436"/>
                  <a:pt x="3153516" y="2526090"/>
                  <a:pt x="3211032" y="2339163"/>
                </a:cubicBezTo>
                <a:cubicBezTo>
                  <a:pt x="3236817" y="2255362"/>
                  <a:pt x="3252034" y="2168645"/>
                  <a:pt x="3274828" y="2083981"/>
                </a:cubicBezTo>
                <a:cubicBezTo>
                  <a:pt x="3301659" y="1984321"/>
                  <a:pt x="3328433" y="1884567"/>
                  <a:pt x="3359888" y="1786269"/>
                </a:cubicBezTo>
                <a:cubicBezTo>
                  <a:pt x="3385174" y="1707249"/>
                  <a:pt x="3407845" y="1626561"/>
                  <a:pt x="3444949" y="1552353"/>
                </a:cubicBezTo>
                <a:cubicBezTo>
                  <a:pt x="3500402" y="1441448"/>
                  <a:pt x="3636335" y="1233376"/>
                  <a:pt x="3636335" y="1233376"/>
                </a:cubicBezTo>
                <a:cubicBezTo>
                  <a:pt x="3643423" y="1190846"/>
                  <a:pt x="3663698" y="1148469"/>
                  <a:pt x="3657600" y="1105786"/>
                </a:cubicBezTo>
                <a:cubicBezTo>
                  <a:pt x="3636250" y="956336"/>
                  <a:pt x="3539580" y="869001"/>
                  <a:pt x="3466214" y="744279"/>
                </a:cubicBezTo>
                <a:cubicBezTo>
                  <a:pt x="3441947" y="703025"/>
                  <a:pt x="3348878" y="486156"/>
                  <a:pt x="3296093" y="446567"/>
                </a:cubicBezTo>
                <a:cubicBezTo>
                  <a:pt x="3201329" y="375494"/>
                  <a:pt x="3064467" y="378217"/>
                  <a:pt x="2955851" y="361507"/>
                </a:cubicBezTo>
                <a:cubicBezTo>
                  <a:pt x="2920127" y="356011"/>
                  <a:pt x="2884967" y="347330"/>
                  <a:pt x="2849525" y="340242"/>
                </a:cubicBezTo>
                <a:cubicBezTo>
                  <a:pt x="2653782" y="180089"/>
                  <a:pt x="2618514" y="117882"/>
                  <a:pt x="2381693" y="42530"/>
                </a:cubicBezTo>
                <a:cubicBezTo>
                  <a:pt x="2306173" y="18501"/>
                  <a:pt x="2225749" y="14177"/>
                  <a:pt x="2147777" y="0"/>
                </a:cubicBezTo>
                <a:cubicBezTo>
                  <a:pt x="1982123" y="11832"/>
                  <a:pt x="1803627" y="21754"/>
                  <a:pt x="1637414" y="42530"/>
                </a:cubicBezTo>
                <a:cubicBezTo>
                  <a:pt x="1594630" y="47878"/>
                  <a:pt x="1552353" y="56707"/>
                  <a:pt x="1509823" y="63795"/>
                </a:cubicBezTo>
                <a:cubicBezTo>
                  <a:pt x="1444811" y="85466"/>
                  <a:pt x="1445955" y="74518"/>
                  <a:pt x="1403497" y="127590"/>
                </a:cubicBezTo>
                <a:cubicBezTo>
                  <a:pt x="1387531" y="147547"/>
                  <a:pt x="1382232" y="177209"/>
                  <a:pt x="1360967" y="191386"/>
                </a:cubicBezTo>
                <a:cubicBezTo>
                  <a:pt x="1326491" y="214370"/>
                  <a:pt x="1244009" y="191386"/>
                  <a:pt x="1212111" y="212651"/>
                </a:cubicBezTo>
                <a:close/>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Heptagon 10">
            <a:extLst>
              <a:ext uri="{FF2B5EF4-FFF2-40B4-BE49-F238E27FC236}">
                <a16:creationId xmlns:a16="http://schemas.microsoft.com/office/drawing/2014/main" id="{DEC1A58C-40B0-4B2D-B50C-B7E85D42256B}"/>
              </a:ext>
            </a:extLst>
          </p:cNvPr>
          <p:cNvSpPr/>
          <p:nvPr/>
        </p:nvSpPr>
        <p:spPr>
          <a:xfrm>
            <a:off x="9244304" y="1474974"/>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Heptagon 11">
            <a:extLst>
              <a:ext uri="{FF2B5EF4-FFF2-40B4-BE49-F238E27FC236}">
                <a16:creationId xmlns:a16="http://schemas.microsoft.com/office/drawing/2014/main" id="{91493D51-6829-4FD7-A186-F1034E16483A}"/>
              </a:ext>
            </a:extLst>
          </p:cNvPr>
          <p:cNvSpPr/>
          <p:nvPr/>
        </p:nvSpPr>
        <p:spPr>
          <a:xfrm>
            <a:off x="7436938" y="1703338"/>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Heptagon 12">
            <a:extLst>
              <a:ext uri="{FF2B5EF4-FFF2-40B4-BE49-F238E27FC236}">
                <a16:creationId xmlns:a16="http://schemas.microsoft.com/office/drawing/2014/main" id="{B7322BD7-32C5-4B78-8076-FD8700D077CB}"/>
              </a:ext>
            </a:extLst>
          </p:cNvPr>
          <p:cNvSpPr/>
          <p:nvPr/>
        </p:nvSpPr>
        <p:spPr>
          <a:xfrm>
            <a:off x="9674024" y="5145859"/>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Heptagon 14">
            <a:extLst>
              <a:ext uri="{FF2B5EF4-FFF2-40B4-BE49-F238E27FC236}">
                <a16:creationId xmlns:a16="http://schemas.microsoft.com/office/drawing/2014/main" id="{85847A11-50E6-49CF-BA6C-D4CA3AA8EFBA}"/>
              </a:ext>
            </a:extLst>
          </p:cNvPr>
          <p:cNvSpPr/>
          <p:nvPr/>
        </p:nvSpPr>
        <p:spPr>
          <a:xfrm>
            <a:off x="10034338" y="4211334"/>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Heptagon 15">
            <a:extLst>
              <a:ext uri="{FF2B5EF4-FFF2-40B4-BE49-F238E27FC236}">
                <a16:creationId xmlns:a16="http://schemas.microsoft.com/office/drawing/2014/main" id="{6AB0A57E-4F4B-41EE-BDF2-A22DA1E3E6CA}"/>
              </a:ext>
            </a:extLst>
          </p:cNvPr>
          <p:cNvSpPr/>
          <p:nvPr/>
        </p:nvSpPr>
        <p:spPr>
          <a:xfrm>
            <a:off x="9042286" y="4345791"/>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Heptagon 16">
            <a:extLst>
              <a:ext uri="{FF2B5EF4-FFF2-40B4-BE49-F238E27FC236}">
                <a16:creationId xmlns:a16="http://schemas.microsoft.com/office/drawing/2014/main" id="{46832044-0F70-41F7-84AE-8C8D02AF9401}"/>
              </a:ext>
            </a:extLst>
          </p:cNvPr>
          <p:cNvSpPr/>
          <p:nvPr/>
        </p:nvSpPr>
        <p:spPr>
          <a:xfrm>
            <a:off x="8538234" y="3333643"/>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Heptagon 17">
            <a:extLst>
              <a:ext uri="{FF2B5EF4-FFF2-40B4-BE49-F238E27FC236}">
                <a16:creationId xmlns:a16="http://schemas.microsoft.com/office/drawing/2014/main" id="{1BA9C1CB-9ABE-4E79-BF5A-D59FD43BEEAB}"/>
              </a:ext>
            </a:extLst>
          </p:cNvPr>
          <p:cNvSpPr/>
          <p:nvPr/>
        </p:nvSpPr>
        <p:spPr>
          <a:xfrm>
            <a:off x="9727189" y="3311395"/>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Heptagon 18">
            <a:extLst>
              <a:ext uri="{FF2B5EF4-FFF2-40B4-BE49-F238E27FC236}">
                <a16:creationId xmlns:a16="http://schemas.microsoft.com/office/drawing/2014/main" id="{73657D84-67C5-4CA8-A860-CD0E72FDD6F8}"/>
              </a:ext>
            </a:extLst>
          </p:cNvPr>
          <p:cNvSpPr/>
          <p:nvPr/>
        </p:nvSpPr>
        <p:spPr>
          <a:xfrm>
            <a:off x="8423280" y="4581000"/>
            <a:ext cx="245960" cy="235209"/>
          </a:xfrm>
          <a:prstGeom prst="heptagon">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668C4DDD-07C8-45C9-978B-DD2E819E846D}"/>
              </a:ext>
            </a:extLst>
          </p:cNvPr>
          <p:cNvSpPr/>
          <p:nvPr/>
        </p:nvSpPr>
        <p:spPr>
          <a:xfrm>
            <a:off x="7753278" y="3451247"/>
            <a:ext cx="823821" cy="78233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432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95 -0.00139 L 0.00195 -0.00139 C 0.00156 0.0324 0.00117 0.0662 0.00078 0.1 C 0.00039 0.12338 -0.00039 0.14652 -0.00052 0.1699 C -0.00078 0.21643 -0.00052 0.26296 -0.00052 0.30949 L 0.0056 0.3287 " pathEditMode="relative" ptsTypes="AAAAAA">
                                      <p:cBhvr>
                                        <p:cTn id="6" dur="2000" fill="hold"/>
                                        <p:tgtEl>
                                          <p:spTgt spid="1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4988880-8475-4120-B032-77E0069B6A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972037">
            <a:off x="6301409" y="2581618"/>
            <a:ext cx="4557955" cy="2066273"/>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Active transport in root hair cells</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39999" y="1029431"/>
            <a:ext cx="5401771" cy="2954655"/>
          </a:xfrm>
          <a:prstGeom prst="rect">
            <a:avLst/>
          </a:prstGeom>
          <a:noFill/>
        </p:spPr>
        <p:txBody>
          <a:bodyPr wrap="square" lIns="0" tIns="0" rIns="0" bIns="0" rtlCol="0">
            <a:spAutoFit/>
          </a:bodyPr>
          <a:lstStyle/>
          <a:p>
            <a:endParaRPr lang="en-GB" sz="2400" b="1">
              <a:latin typeface="Century Gothic" panose="020B0502020202020204" pitchFamily="34" charset="0"/>
            </a:endParaRPr>
          </a:p>
          <a:p>
            <a:r>
              <a:rPr lang="en-GB" sz="2400">
                <a:latin typeface="Century Gothic" panose="020B0502020202020204" pitchFamily="34" charset="0"/>
              </a:rPr>
              <a:t>Active transport is used in </a:t>
            </a:r>
            <a:r>
              <a:rPr lang="en-GB" sz="2400" b="1">
                <a:latin typeface="Century Gothic" panose="020B0502020202020204" pitchFamily="34" charset="0"/>
              </a:rPr>
              <a:t>root hair cells </a:t>
            </a:r>
            <a:r>
              <a:rPr lang="en-GB" sz="2400">
                <a:latin typeface="Century Gothic" panose="020B0502020202020204" pitchFamily="34" charset="0"/>
              </a:rPr>
              <a:t>to absorb </a:t>
            </a:r>
            <a:r>
              <a:rPr lang="en-GB" sz="2400" b="1">
                <a:latin typeface="Century Gothic" panose="020B0502020202020204" pitchFamily="34" charset="0"/>
              </a:rPr>
              <a:t>mineral ions </a:t>
            </a:r>
            <a:r>
              <a:rPr lang="en-GB" sz="2400">
                <a:latin typeface="Century Gothic" panose="020B0502020202020204" pitchFamily="34" charset="0"/>
              </a:rPr>
              <a:t>from the soil</a:t>
            </a:r>
          </a:p>
          <a:p>
            <a:endParaRPr lang="en-GB" sz="2400">
              <a:latin typeface="Century Gothic" panose="020B0502020202020204" pitchFamily="34" charset="0"/>
            </a:endParaRPr>
          </a:p>
          <a:p>
            <a:r>
              <a:rPr lang="en-GB" sz="2400">
                <a:latin typeface="Century Gothic" panose="020B0502020202020204" pitchFamily="34" charset="0"/>
              </a:rPr>
              <a:t>Concentration of mineral ions in the soil is </a:t>
            </a:r>
            <a:r>
              <a:rPr lang="en-GB" sz="2400" b="1">
                <a:latin typeface="Century Gothic" panose="020B0502020202020204" pitchFamily="34" charset="0"/>
              </a:rPr>
              <a:t>lower</a:t>
            </a:r>
            <a:r>
              <a:rPr lang="en-GB" sz="2400">
                <a:latin typeface="Century Gothic" panose="020B0502020202020204" pitchFamily="34" charset="0"/>
              </a:rPr>
              <a:t> than inside the cell </a:t>
            </a:r>
          </a:p>
          <a:p>
            <a:endParaRPr lang="en-GB" sz="2400">
              <a:latin typeface="Century Gothic" panose="020B0502020202020204" pitchFamily="34" charset="0"/>
            </a:endParaRPr>
          </a:p>
        </p:txBody>
      </p:sp>
      <p:sp>
        <p:nvSpPr>
          <p:cNvPr id="5" name="Arrow: Down 4">
            <a:extLst>
              <a:ext uri="{FF2B5EF4-FFF2-40B4-BE49-F238E27FC236}">
                <a16:creationId xmlns:a16="http://schemas.microsoft.com/office/drawing/2014/main" id="{E5AFC80D-8D26-48A3-A977-37755F71A668}"/>
              </a:ext>
            </a:extLst>
          </p:cNvPr>
          <p:cNvSpPr/>
          <p:nvPr/>
        </p:nvSpPr>
        <p:spPr>
          <a:xfrm rot="16200000">
            <a:off x="7864298" y="4075721"/>
            <a:ext cx="382772" cy="921546"/>
          </a:xfrm>
          <a:prstGeom prst="down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Pentagon 1">
            <a:extLst>
              <a:ext uri="{FF2B5EF4-FFF2-40B4-BE49-F238E27FC236}">
                <a16:creationId xmlns:a16="http://schemas.microsoft.com/office/drawing/2014/main" id="{7347200D-8DF1-4895-BCAC-DAB9E4C7CA03}"/>
              </a:ext>
            </a:extLst>
          </p:cNvPr>
          <p:cNvSpPr/>
          <p:nvPr/>
        </p:nvSpPr>
        <p:spPr>
          <a:xfrm>
            <a:off x="7272269" y="4422194"/>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Pentagon 8">
            <a:extLst>
              <a:ext uri="{FF2B5EF4-FFF2-40B4-BE49-F238E27FC236}">
                <a16:creationId xmlns:a16="http://schemas.microsoft.com/office/drawing/2014/main" id="{698DA845-242E-488C-871B-D70021097828}"/>
              </a:ext>
            </a:extLst>
          </p:cNvPr>
          <p:cNvSpPr/>
          <p:nvPr/>
        </p:nvSpPr>
        <p:spPr>
          <a:xfrm>
            <a:off x="7444539" y="159531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Pentagon 9">
            <a:extLst>
              <a:ext uri="{FF2B5EF4-FFF2-40B4-BE49-F238E27FC236}">
                <a16:creationId xmlns:a16="http://schemas.microsoft.com/office/drawing/2014/main" id="{47F556E8-BA71-434E-81FE-47A1470F5D5E}"/>
              </a:ext>
            </a:extLst>
          </p:cNvPr>
          <p:cNvSpPr/>
          <p:nvPr/>
        </p:nvSpPr>
        <p:spPr>
          <a:xfrm>
            <a:off x="8709297" y="491244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Pentagon 10">
            <a:extLst>
              <a:ext uri="{FF2B5EF4-FFF2-40B4-BE49-F238E27FC236}">
                <a16:creationId xmlns:a16="http://schemas.microsoft.com/office/drawing/2014/main" id="{67D265A4-4E3D-46F6-B530-AFDA767591C4}"/>
              </a:ext>
            </a:extLst>
          </p:cNvPr>
          <p:cNvSpPr/>
          <p:nvPr/>
        </p:nvSpPr>
        <p:spPr>
          <a:xfrm>
            <a:off x="9007383" y="207979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entagon 11">
            <a:extLst>
              <a:ext uri="{FF2B5EF4-FFF2-40B4-BE49-F238E27FC236}">
                <a16:creationId xmlns:a16="http://schemas.microsoft.com/office/drawing/2014/main" id="{F02E7E2A-D283-456A-A741-B5A59C786ED1}"/>
              </a:ext>
            </a:extLst>
          </p:cNvPr>
          <p:cNvSpPr/>
          <p:nvPr/>
        </p:nvSpPr>
        <p:spPr>
          <a:xfrm>
            <a:off x="7564554" y="219409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Pentagon 12">
            <a:extLst>
              <a:ext uri="{FF2B5EF4-FFF2-40B4-BE49-F238E27FC236}">
                <a16:creationId xmlns:a16="http://schemas.microsoft.com/office/drawing/2014/main" id="{1F5082D6-7473-4A5A-B7FB-F7D27D00F956}"/>
              </a:ext>
            </a:extLst>
          </p:cNvPr>
          <p:cNvSpPr/>
          <p:nvPr/>
        </p:nvSpPr>
        <p:spPr>
          <a:xfrm>
            <a:off x="8798334" y="529503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 name="Group 5">
            <a:extLst>
              <a:ext uri="{FF2B5EF4-FFF2-40B4-BE49-F238E27FC236}">
                <a16:creationId xmlns:a16="http://schemas.microsoft.com/office/drawing/2014/main" id="{A2DB92F7-0427-4A8B-A3D4-8A2F4653BAB5}"/>
              </a:ext>
            </a:extLst>
          </p:cNvPr>
          <p:cNvGrpSpPr/>
          <p:nvPr/>
        </p:nvGrpSpPr>
        <p:grpSpPr>
          <a:xfrm>
            <a:off x="9540508" y="175334"/>
            <a:ext cx="6372314" cy="369332"/>
            <a:chOff x="3114186" y="3787979"/>
            <a:chExt cx="6372314" cy="369332"/>
          </a:xfrm>
        </p:grpSpPr>
        <p:sp>
          <p:nvSpPr>
            <p:cNvPr id="8" name="Pentagon 7">
              <a:extLst>
                <a:ext uri="{FF2B5EF4-FFF2-40B4-BE49-F238E27FC236}">
                  <a16:creationId xmlns:a16="http://schemas.microsoft.com/office/drawing/2014/main" id="{078522CC-F982-417E-B96A-9B8085AFE8ED}"/>
                </a:ext>
              </a:extLst>
            </p:cNvPr>
            <p:cNvSpPr/>
            <p:nvPr/>
          </p:nvSpPr>
          <p:spPr>
            <a:xfrm>
              <a:off x="3114186" y="3844861"/>
              <a:ext cx="240030" cy="228600"/>
            </a:xfrm>
            <a:prstGeom prst="pen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8C1B4146-C703-4E48-AFA7-001CFDA504D3}"/>
                </a:ext>
              </a:extLst>
            </p:cNvPr>
            <p:cNvSpPr txBox="1"/>
            <p:nvPr/>
          </p:nvSpPr>
          <p:spPr>
            <a:xfrm>
              <a:off x="3354216" y="3787979"/>
              <a:ext cx="6132284" cy="369332"/>
            </a:xfrm>
            <a:prstGeom prst="rect">
              <a:avLst/>
            </a:prstGeom>
            <a:noFill/>
          </p:spPr>
          <p:txBody>
            <a:bodyPr wrap="square">
              <a:spAutoFit/>
            </a:bodyPr>
            <a:lstStyle/>
            <a:p>
              <a:r>
                <a:rPr lang="en-GB" sz="1800">
                  <a:latin typeface="Century Gothic" panose="020B0502020202020204" pitchFamily="34" charset="0"/>
                </a:rPr>
                <a:t> = Mineral ion</a:t>
              </a:r>
              <a:endParaRPr lang="en-GB"/>
            </a:p>
          </p:txBody>
        </p:sp>
      </p:grpSp>
    </p:spTree>
    <p:extLst>
      <p:ext uri="{BB962C8B-B14F-4D97-AF65-F5344CB8AC3E}">
        <p14:creationId xmlns:p14="http://schemas.microsoft.com/office/powerpoint/2010/main" val="1999409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521 -0.00046 L -0.00521 -0.00023 C -0.00013 -0.00115 0.00508 -0.00138 0.01016 -0.00254 C 0.01341 -0.00347 0.01979 -0.00671 0.01979 -0.00648 L 0.07565 -0.00463 C 0.0806 -0.00439 0.09089 -0.00555 0.09714 -0.00046 C 0.10039 0.00209 0.10664 0.00787 0.10664 0.00811 C 0.10951 0.01551 0.10768 0.0132 0.11146 0.01644 L 0.11146 0.01667 " pathEditMode="relative" rAng="0" ptsTypes="AAAAAAAAA">
                                      <p:cBhvr>
                                        <p:cTn id="6" dur="2000" fill="hold"/>
                                        <p:tgtEl>
                                          <p:spTgt spid="2"/>
                                        </p:tgtEl>
                                        <p:attrNameLst>
                                          <p:attrName>ppt_x</p:attrName>
                                          <p:attrName>ppt_y</p:attrName>
                                        </p:attrNameLst>
                                      </p:cBhvr>
                                      <p:rCtr x="5833"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2B0A0BB-E1B0-7240-89EE-FD565B8E85D6}"/>
              </a:ext>
            </a:extLst>
          </p:cNvPr>
          <p:cNvSpPr>
            <a:spLocks noGrp="1"/>
          </p:cNvSpPr>
          <p:nvPr>
            <p:ph type="title"/>
          </p:nvPr>
        </p:nvSpPr>
        <p:spPr/>
        <p:txBody>
          <a:bodyPr>
            <a:normAutofit/>
          </a:bodyPr>
          <a:lstStyle/>
          <a:p>
            <a:r>
              <a:rPr lang="en-GB">
                <a:latin typeface="Century Gothic" panose="020B0502020202020204" pitchFamily="34" charset="0"/>
              </a:rPr>
              <a:t>Active transport in the small intestine</a:t>
            </a:r>
          </a:p>
        </p:txBody>
      </p:sp>
      <p:sp>
        <p:nvSpPr>
          <p:cNvPr id="21" name="TextBox 20">
            <a:extLst>
              <a:ext uri="{FF2B5EF4-FFF2-40B4-BE49-F238E27FC236}">
                <a16:creationId xmlns:a16="http://schemas.microsoft.com/office/drawing/2014/main" id="{43E3846C-229F-3841-8E97-9C15D333A0D9}"/>
              </a:ext>
            </a:extLst>
          </p:cNvPr>
          <p:cNvSpPr txBox="1"/>
          <p:nvPr/>
        </p:nvSpPr>
        <p:spPr>
          <a:xfrm>
            <a:off x="529704" y="837233"/>
            <a:ext cx="5685087" cy="5909310"/>
          </a:xfrm>
          <a:prstGeom prst="rect">
            <a:avLst/>
          </a:prstGeom>
          <a:noFill/>
        </p:spPr>
        <p:txBody>
          <a:bodyPr wrap="square" lIns="0" tIns="0" rIns="0" bIns="0" rtlCol="0">
            <a:spAutoFit/>
          </a:bodyPr>
          <a:lstStyle/>
          <a:p>
            <a:r>
              <a:rPr lang="en-GB" sz="2400">
                <a:latin typeface="Century Gothic" panose="020B0502020202020204" pitchFamily="34" charset="0"/>
              </a:rPr>
              <a:t>Active transport is used in the </a:t>
            </a:r>
            <a:r>
              <a:rPr lang="en-GB" sz="2400" b="1">
                <a:latin typeface="Century Gothic" panose="020B0502020202020204" pitchFamily="34" charset="0"/>
              </a:rPr>
              <a:t>villi</a:t>
            </a:r>
            <a:r>
              <a:rPr lang="en-GB" sz="2400">
                <a:latin typeface="Century Gothic" panose="020B0502020202020204" pitchFamily="34" charset="0"/>
              </a:rPr>
              <a:t> in the </a:t>
            </a:r>
            <a:r>
              <a:rPr lang="en-GB" sz="2400" b="1">
                <a:latin typeface="Century Gothic" panose="020B0502020202020204" pitchFamily="34" charset="0"/>
              </a:rPr>
              <a:t>small intestine </a:t>
            </a:r>
            <a:r>
              <a:rPr lang="en-GB" sz="2400">
                <a:latin typeface="Century Gothic" panose="020B0502020202020204" pitchFamily="34" charset="0"/>
              </a:rPr>
              <a:t>to transport </a:t>
            </a:r>
            <a:r>
              <a:rPr lang="en-GB" sz="2400" b="1">
                <a:latin typeface="Century Gothic" panose="020B0502020202020204" pitchFamily="34" charset="0"/>
              </a:rPr>
              <a:t>glucose</a:t>
            </a:r>
            <a:r>
              <a:rPr lang="en-GB" sz="2400">
                <a:latin typeface="Century Gothic" panose="020B0502020202020204" pitchFamily="34" charset="0"/>
              </a:rPr>
              <a:t> from the inside of the small intestine into blood vessels.</a:t>
            </a:r>
          </a:p>
          <a:p>
            <a:endParaRPr lang="en-GB" sz="2400">
              <a:latin typeface="Century Gothic" panose="020B0502020202020204" pitchFamily="34" charset="0"/>
            </a:endParaRPr>
          </a:p>
          <a:p>
            <a:r>
              <a:rPr lang="en-GB" sz="2400">
                <a:latin typeface="Century Gothic" panose="020B0502020202020204" pitchFamily="34" charset="0"/>
              </a:rPr>
              <a:t>This takes place when the concentration of glucose in the small intestine is </a:t>
            </a:r>
            <a:r>
              <a:rPr lang="en-GB" sz="2400" b="1">
                <a:latin typeface="Century Gothic" panose="020B0502020202020204" pitchFamily="34" charset="0"/>
              </a:rPr>
              <a:t>lower</a:t>
            </a:r>
            <a:r>
              <a:rPr lang="en-GB" sz="2400">
                <a:latin typeface="Century Gothic" panose="020B0502020202020204" pitchFamily="34" charset="0"/>
              </a:rPr>
              <a:t> than the concentration of glucose in the blood.</a:t>
            </a:r>
          </a:p>
          <a:p>
            <a:endParaRPr lang="en-GB" sz="2400">
              <a:latin typeface="Century Gothic" panose="020B0502020202020204" pitchFamily="34" charset="0"/>
            </a:endParaRPr>
          </a:p>
          <a:p>
            <a:r>
              <a:rPr lang="en-GB" sz="2400">
                <a:latin typeface="Century Gothic" panose="020B0502020202020204" pitchFamily="34" charset="0"/>
              </a:rPr>
              <a:t>When the concentration of glucose in the small intestine is higher than in the blood (such as soon after eating), glucose travels to the blood through diffusion.</a:t>
            </a:r>
          </a:p>
        </p:txBody>
      </p:sp>
      <p:sp>
        <p:nvSpPr>
          <p:cNvPr id="5" name="Arrow: Down 4">
            <a:extLst>
              <a:ext uri="{FF2B5EF4-FFF2-40B4-BE49-F238E27FC236}">
                <a16:creationId xmlns:a16="http://schemas.microsoft.com/office/drawing/2014/main" id="{E5AFC80D-8D26-48A3-A977-37755F71A668}"/>
              </a:ext>
            </a:extLst>
          </p:cNvPr>
          <p:cNvSpPr/>
          <p:nvPr/>
        </p:nvSpPr>
        <p:spPr>
          <a:xfrm>
            <a:off x="8169355" y="1670227"/>
            <a:ext cx="340878" cy="820684"/>
          </a:xfrm>
          <a:prstGeom prst="downArrow">
            <a:avLst/>
          </a:prstGeom>
          <a:solidFill>
            <a:schemeClr val="bg2">
              <a:lumMod val="90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3" name="Group 42">
            <a:extLst>
              <a:ext uri="{FF2B5EF4-FFF2-40B4-BE49-F238E27FC236}">
                <a16:creationId xmlns:a16="http://schemas.microsoft.com/office/drawing/2014/main" id="{3564313D-C00F-41E5-9AB0-DC17109F6CF1}"/>
              </a:ext>
            </a:extLst>
          </p:cNvPr>
          <p:cNvGrpSpPr/>
          <p:nvPr/>
        </p:nvGrpSpPr>
        <p:grpSpPr>
          <a:xfrm>
            <a:off x="9703959" y="307033"/>
            <a:ext cx="6345205" cy="369332"/>
            <a:chOff x="8367467" y="231908"/>
            <a:chExt cx="6345205" cy="369332"/>
          </a:xfrm>
        </p:grpSpPr>
        <p:sp>
          <p:nvSpPr>
            <p:cNvPr id="17" name="TextBox 16">
              <a:extLst>
                <a:ext uri="{FF2B5EF4-FFF2-40B4-BE49-F238E27FC236}">
                  <a16:creationId xmlns:a16="http://schemas.microsoft.com/office/drawing/2014/main" id="{B7B54C38-C650-4DF1-9BF0-594B2F157465}"/>
                </a:ext>
              </a:extLst>
            </p:cNvPr>
            <p:cNvSpPr txBox="1"/>
            <p:nvPr/>
          </p:nvSpPr>
          <p:spPr>
            <a:xfrm>
              <a:off x="8580388" y="231908"/>
              <a:ext cx="6132284" cy="369332"/>
            </a:xfrm>
            <a:prstGeom prst="rect">
              <a:avLst/>
            </a:prstGeom>
            <a:noFill/>
          </p:spPr>
          <p:txBody>
            <a:bodyPr wrap="square">
              <a:spAutoFit/>
            </a:bodyPr>
            <a:lstStyle/>
            <a:p>
              <a:r>
                <a:rPr lang="en-GB" sz="1800">
                  <a:latin typeface="Century Gothic" panose="020B0502020202020204" pitchFamily="34" charset="0"/>
                </a:rPr>
                <a:t> = Glucose</a:t>
              </a:r>
              <a:endParaRPr lang="en-GB"/>
            </a:p>
          </p:txBody>
        </p:sp>
        <p:sp>
          <p:nvSpPr>
            <p:cNvPr id="7" name="Hexagon 6">
              <a:extLst>
                <a:ext uri="{FF2B5EF4-FFF2-40B4-BE49-F238E27FC236}">
                  <a16:creationId xmlns:a16="http://schemas.microsoft.com/office/drawing/2014/main" id="{05833BB1-C119-4099-AE48-8AC95304B8C0}"/>
                </a:ext>
              </a:extLst>
            </p:cNvPr>
            <p:cNvSpPr/>
            <p:nvPr/>
          </p:nvSpPr>
          <p:spPr>
            <a:xfrm>
              <a:off x="8367467" y="284571"/>
              <a:ext cx="265176" cy="22860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a:extLst>
              <a:ext uri="{FF2B5EF4-FFF2-40B4-BE49-F238E27FC236}">
                <a16:creationId xmlns:a16="http://schemas.microsoft.com/office/drawing/2014/main" id="{E7E98CF9-4CED-4184-8AFD-22B0A11BC2E7}"/>
              </a:ext>
            </a:extLst>
          </p:cNvPr>
          <p:cNvGrpSpPr/>
          <p:nvPr/>
        </p:nvGrpSpPr>
        <p:grpSpPr>
          <a:xfrm>
            <a:off x="5837619" y="1965536"/>
            <a:ext cx="5625960" cy="3986974"/>
            <a:chOff x="6981371" y="1248229"/>
            <a:chExt cx="4412343" cy="3126915"/>
          </a:xfrm>
        </p:grpSpPr>
        <p:sp>
          <p:nvSpPr>
            <p:cNvPr id="19" name="Freeform: Shape 18">
              <a:extLst>
                <a:ext uri="{FF2B5EF4-FFF2-40B4-BE49-F238E27FC236}">
                  <a16:creationId xmlns:a16="http://schemas.microsoft.com/office/drawing/2014/main" id="{523C358A-AE16-4BB8-9CC3-F356B2CCDA3E}"/>
                </a:ext>
              </a:extLst>
            </p:cNvPr>
            <p:cNvSpPr/>
            <p:nvPr/>
          </p:nvSpPr>
          <p:spPr>
            <a:xfrm>
              <a:off x="6981371" y="4200973"/>
              <a:ext cx="4412343" cy="174171"/>
            </a:xfrm>
            <a:custGeom>
              <a:avLst/>
              <a:gdLst>
                <a:gd name="connsiteX0" fmla="*/ 0 w 4412343"/>
                <a:gd name="connsiteY0" fmla="*/ 72571 h 174171"/>
                <a:gd name="connsiteX1" fmla="*/ 203200 w 4412343"/>
                <a:gd name="connsiteY1" fmla="*/ 87085 h 174171"/>
                <a:gd name="connsiteX2" fmla="*/ 275772 w 4412343"/>
                <a:gd name="connsiteY2" fmla="*/ 101600 h 174171"/>
                <a:gd name="connsiteX3" fmla="*/ 566058 w 4412343"/>
                <a:gd name="connsiteY3" fmla="*/ 130628 h 174171"/>
                <a:gd name="connsiteX4" fmla="*/ 885372 w 4412343"/>
                <a:gd name="connsiteY4" fmla="*/ 174171 h 174171"/>
                <a:gd name="connsiteX5" fmla="*/ 1306286 w 4412343"/>
                <a:gd name="connsiteY5" fmla="*/ 159657 h 174171"/>
                <a:gd name="connsiteX6" fmla="*/ 1582058 w 4412343"/>
                <a:gd name="connsiteY6" fmla="*/ 116114 h 174171"/>
                <a:gd name="connsiteX7" fmla="*/ 1727200 w 4412343"/>
                <a:gd name="connsiteY7" fmla="*/ 101600 h 174171"/>
                <a:gd name="connsiteX8" fmla="*/ 1886858 w 4412343"/>
                <a:gd name="connsiteY8" fmla="*/ 72571 h 174171"/>
                <a:gd name="connsiteX9" fmla="*/ 2293258 w 4412343"/>
                <a:gd name="connsiteY9" fmla="*/ 58057 h 174171"/>
                <a:gd name="connsiteX10" fmla="*/ 2525486 w 4412343"/>
                <a:gd name="connsiteY10" fmla="*/ 29028 h 174171"/>
                <a:gd name="connsiteX11" fmla="*/ 2772229 w 4412343"/>
                <a:gd name="connsiteY11" fmla="*/ 0 h 174171"/>
                <a:gd name="connsiteX12" fmla="*/ 4412343 w 4412343"/>
                <a:gd name="connsiteY12" fmla="*/ 14514 h 174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12343" h="174171">
                  <a:moveTo>
                    <a:pt x="0" y="72571"/>
                  </a:moveTo>
                  <a:cubicBezTo>
                    <a:pt x="67733" y="77409"/>
                    <a:pt x="135667" y="79976"/>
                    <a:pt x="203200" y="87085"/>
                  </a:cubicBezTo>
                  <a:cubicBezTo>
                    <a:pt x="227734" y="89668"/>
                    <a:pt x="251293" y="98540"/>
                    <a:pt x="275772" y="101600"/>
                  </a:cubicBezTo>
                  <a:cubicBezTo>
                    <a:pt x="590893" y="140991"/>
                    <a:pt x="290633" y="93070"/>
                    <a:pt x="566058" y="130628"/>
                  </a:cubicBezTo>
                  <a:cubicBezTo>
                    <a:pt x="958652" y="184164"/>
                    <a:pt x="580924" y="140344"/>
                    <a:pt x="885372" y="174171"/>
                  </a:cubicBezTo>
                  <a:lnTo>
                    <a:pt x="1306286" y="159657"/>
                  </a:lnTo>
                  <a:cubicBezTo>
                    <a:pt x="1403065" y="154426"/>
                    <a:pt x="1485270" y="129941"/>
                    <a:pt x="1582058" y="116114"/>
                  </a:cubicBezTo>
                  <a:cubicBezTo>
                    <a:pt x="1630191" y="109238"/>
                    <a:pt x="1679067" y="108476"/>
                    <a:pt x="1727200" y="101600"/>
                  </a:cubicBezTo>
                  <a:cubicBezTo>
                    <a:pt x="1780748" y="93950"/>
                    <a:pt x="1832925" y="76720"/>
                    <a:pt x="1886858" y="72571"/>
                  </a:cubicBezTo>
                  <a:cubicBezTo>
                    <a:pt x="2022012" y="62175"/>
                    <a:pt x="2157791" y="62895"/>
                    <a:pt x="2293258" y="58057"/>
                  </a:cubicBezTo>
                  <a:lnTo>
                    <a:pt x="2525486" y="29028"/>
                  </a:lnTo>
                  <a:cubicBezTo>
                    <a:pt x="2783179" y="395"/>
                    <a:pt x="2594583" y="29607"/>
                    <a:pt x="2772229" y="0"/>
                  </a:cubicBezTo>
                  <a:lnTo>
                    <a:pt x="4412343" y="14514"/>
                  </a:ln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 name="Group 25">
              <a:extLst>
                <a:ext uri="{FF2B5EF4-FFF2-40B4-BE49-F238E27FC236}">
                  <a16:creationId xmlns:a16="http://schemas.microsoft.com/office/drawing/2014/main" id="{09B7950E-74B2-4A5D-88C6-CD70F3516A0B}"/>
                </a:ext>
              </a:extLst>
            </p:cNvPr>
            <p:cNvGrpSpPr/>
            <p:nvPr/>
          </p:nvGrpSpPr>
          <p:grpSpPr>
            <a:xfrm>
              <a:off x="7024914" y="1248229"/>
              <a:ext cx="4368800" cy="3120263"/>
              <a:chOff x="7024914" y="1248229"/>
              <a:chExt cx="4368800" cy="3120263"/>
            </a:xfrm>
          </p:grpSpPr>
          <p:sp>
            <p:nvSpPr>
              <p:cNvPr id="18" name="Freeform: Shape 17">
                <a:extLst>
                  <a:ext uri="{FF2B5EF4-FFF2-40B4-BE49-F238E27FC236}">
                    <a16:creationId xmlns:a16="http://schemas.microsoft.com/office/drawing/2014/main" id="{8FDEB0CB-528A-4156-B727-BFB8E0009C6A}"/>
                  </a:ext>
                </a:extLst>
              </p:cNvPr>
              <p:cNvSpPr/>
              <p:nvPr/>
            </p:nvSpPr>
            <p:spPr>
              <a:xfrm>
                <a:off x="7024914" y="1248229"/>
                <a:ext cx="4368800" cy="2888657"/>
              </a:xfrm>
              <a:custGeom>
                <a:avLst/>
                <a:gdLst>
                  <a:gd name="connsiteX0" fmla="*/ 0 w 4368800"/>
                  <a:gd name="connsiteY0" fmla="*/ 2888342 h 2888657"/>
                  <a:gd name="connsiteX1" fmla="*/ 304800 w 4368800"/>
                  <a:gd name="connsiteY1" fmla="*/ 2859314 h 2888657"/>
                  <a:gd name="connsiteX2" fmla="*/ 493486 w 4368800"/>
                  <a:gd name="connsiteY2" fmla="*/ 2786742 h 2888657"/>
                  <a:gd name="connsiteX3" fmla="*/ 566057 w 4368800"/>
                  <a:gd name="connsiteY3" fmla="*/ 2670628 h 2888657"/>
                  <a:gd name="connsiteX4" fmla="*/ 638629 w 4368800"/>
                  <a:gd name="connsiteY4" fmla="*/ 2467428 h 2888657"/>
                  <a:gd name="connsiteX5" fmla="*/ 711200 w 4368800"/>
                  <a:gd name="connsiteY5" fmla="*/ 2191657 h 2888657"/>
                  <a:gd name="connsiteX6" fmla="*/ 754743 w 4368800"/>
                  <a:gd name="connsiteY6" fmla="*/ 1785257 h 2888657"/>
                  <a:gd name="connsiteX7" fmla="*/ 711200 w 4368800"/>
                  <a:gd name="connsiteY7" fmla="*/ 1074057 h 2888657"/>
                  <a:gd name="connsiteX8" fmla="*/ 682172 w 4368800"/>
                  <a:gd name="connsiteY8" fmla="*/ 827314 h 2888657"/>
                  <a:gd name="connsiteX9" fmla="*/ 696686 w 4368800"/>
                  <a:gd name="connsiteY9" fmla="*/ 377371 h 2888657"/>
                  <a:gd name="connsiteX10" fmla="*/ 725715 w 4368800"/>
                  <a:gd name="connsiteY10" fmla="*/ 319314 h 2888657"/>
                  <a:gd name="connsiteX11" fmla="*/ 754743 w 4368800"/>
                  <a:gd name="connsiteY11" fmla="*/ 246742 h 2888657"/>
                  <a:gd name="connsiteX12" fmla="*/ 841829 w 4368800"/>
                  <a:gd name="connsiteY12" fmla="*/ 130628 h 2888657"/>
                  <a:gd name="connsiteX13" fmla="*/ 885372 w 4368800"/>
                  <a:gd name="connsiteY13" fmla="*/ 101600 h 2888657"/>
                  <a:gd name="connsiteX14" fmla="*/ 943429 w 4368800"/>
                  <a:gd name="connsiteY14" fmla="*/ 87085 h 2888657"/>
                  <a:gd name="connsiteX15" fmla="*/ 1161143 w 4368800"/>
                  <a:gd name="connsiteY15" fmla="*/ 101600 h 2888657"/>
                  <a:gd name="connsiteX16" fmla="*/ 1248229 w 4368800"/>
                  <a:gd name="connsiteY16" fmla="*/ 188685 h 2888657"/>
                  <a:gd name="connsiteX17" fmla="*/ 1262743 w 4368800"/>
                  <a:gd name="connsiteY17" fmla="*/ 232228 h 2888657"/>
                  <a:gd name="connsiteX18" fmla="*/ 1291772 w 4368800"/>
                  <a:gd name="connsiteY18" fmla="*/ 290285 h 2888657"/>
                  <a:gd name="connsiteX19" fmla="*/ 1306286 w 4368800"/>
                  <a:gd name="connsiteY19" fmla="*/ 348342 h 2888657"/>
                  <a:gd name="connsiteX20" fmla="*/ 1291772 w 4368800"/>
                  <a:gd name="connsiteY20" fmla="*/ 957942 h 2888657"/>
                  <a:gd name="connsiteX21" fmla="*/ 1262743 w 4368800"/>
                  <a:gd name="connsiteY21" fmla="*/ 1030514 h 2888657"/>
                  <a:gd name="connsiteX22" fmla="*/ 1219200 w 4368800"/>
                  <a:gd name="connsiteY22" fmla="*/ 1175657 h 2888657"/>
                  <a:gd name="connsiteX23" fmla="*/ 1204686 w 4368800"/>
                  <a:gd name="connsiteY23" fmla="*/ 1233714 h 2888657"/>
                  <a:gd name="connsiteX24" fmla="*/ 1190172 w 4368800"/>
                  <a:gd name="connsiteY24" fmla="*/ 1277257 h 2888657"/>
                  <a:gd name="connsiteX25" fmla="*/ 1161143 w 4368800"/>
                  <a:gd name="connsiteY25" fmla="*/ 1407885 h 2888657"/>
                  <a:gd name="connsiteX26" fmla="*/ 1161143 w 4368800"/>
                  <a:gd name="connsiteY26" fmla="*/ 2061028 h 2888657"/>
                  <a:gd name="connsiteX27" fmla="*/ 1190172 w 4368800"/>
                  <a:gd name="connsiteY27" fmla="*/ 2206171 h 2888657"/>
                  <a:gd name="connsiteX28" fmla="*/ 1219200 w 4368800"/>
                  <a:gd name="connsiteY28" fmla="*/ 2264228 h 2888657"/>
                  <a:gd name="connsiteX29" fmla="*/ 1262743 w 4368800"/>
                  <a:gd name="connsiteY29" fmla="*/ 2365828 h 2888657"/>
                  <a:gd name="connsiteX30" fmla="*/ 1335315 w 4368800"/>
                  <a:gd name="connsiteY30" fmla="*/ 2481942 h 2888657"/>
                  <a:gd name="connsiteX31" fmla="*/ 1364343 w 4368800"/>
                  <a:gd name="connsiteY31" fmla="*/ 2540000 h 2888657"/>
                  <a:gd name="connsiteX32" fmla="*/ 1407886 w 4368800"/>
                  <a:gd name="connsiteY32" fmla="*/ 2583542 h 2888657"/>
                  <a:gd name="connsiteX33" fmla="*/ 1451429 w 4368800"/>
                  <a:gd name="connsiteY33" fmla="*/ 2641600 h 2888657"/>
                  <a:gd name="connsiteX34" fmla="*/ 1524000 w 4368800"/>
                  <a:gd name="connsiteY34" fmla="*/ 2685142 h 2888657"/>
                  <a:gd name="connsiteX35" fmla="*/ 1582057 w 4368800"/>
                  <a:gd name="connsiteY35" fmla="*/ 2743200 h 2888657"/>
                  <a:gd name="connsiteX36" fmla="*/ 1654629 w 4368800"/>
                  <a:gd name="connsiteY36" fmla="*/ 2772228 h 2888657"/>
                  <a:gd name="connsiteX37" fmla="*/ 1770743 w 4368800"/>
                  <a:gd name="connsiteY37" fmla="*/ 2801257 h 2888657"/>
                  <a:gd name="connsiteX38" fmla="*/ 1843315 w 4368800"/>
                  <a:gd name="connsiteY38" fmla="*/ 2786742 h 2888657"/>
                  <a:gd name="connsiteX39" fmla="*/ 1886857 w 4368800"/>
                  <a:gd name="connsiteY39" fmla="*/ 2627085 h 2888657"/>
                  <a:gd name="connsiteX40" fmla="*/ 1915886 w 4368800"/>
                  <a:gd name="connsiteY40" fmla="*/ 2540000 h 2888657"/>
                  <a:gd name="connsiteX41" fmla="*/ 1944915 w 4368800"/>
                  <a:gd name="connsiteY41" fmla="*/ 2365828 h 2888657"/>
                  <a:gd name="connsiteX42" fmla="*/ 1959429 w 4368800"/>
                  <a:gd name="connsiteY42" fmla="*/ 2264228 h 2888657"/>
                  <a:gd name="connsiteX43" fmla="*/ 1944915 w 4368800"/>
                  <a:gd name="connsiteY43" fmla="*/ 1640114 h 2888657"/>
                  <a:gd name="connsiteX44" fmla="*/ 1930400 w 4368800"/>
                  <a:gd name="connsiteY44" fmla="*/ 1524000 h 2888657"/>
                  <a:gd name="connsiteX45" fmla="*/ 1886857 w 4368800"/>
                  <a:gd name="connsiteY45" fmla="*/ 1262742 h 2888657"/>
                  <a:gd name="connsiteX46" fmla="*/ 1872343 w 4368800"/>
                  <a:gd name="connsiteY46" fmla="*/ 1146628 h 2888657"/>
                  <a:gd name="connsiteX47" fmla="*/ 1799772 w 4368800"/>
                  <a:gd name="connsiteY47" fmla="*/ 856342 h 2888657"/>
                  <a:gd name="connsiteX48" fmla="*/ 1756229 w 4368800"/>
                  <a:gd name="connsiteY48" fmla="*/ 624114 h 2888657"/>
                  <a:gd name="connsiteX49" fmla="*/ 1712686 w 4368800"/>
                  <a:gd name="connsiteY49" fmla="*/ 435428 h 2888657"/>
                  <a:gd name="connsiteX50" fmla="*/ 1683657 w 4368800"/>
                  <a:gd name="connsiteY50" fmla="*/ 261257 h 2888657"/>
                  <a:gd name="connsiteX51" fmla="*/ 1712686 w 4368800"/>
                  <a:gd name="connsiteY51" fmla="*/ 72571 h 2888657"/>
                  <a:gd name="connsiteX52" fmla="*/ 1741715 w 4368800"/>
                  <a:gd name="connsiteY52" fmla="*/ 29028 h 2888657"/>
                  <a:gd name="connsiteX53" fmla="*/ 1799772 w 4368800"/>
                  <a:gd name="connsiteY53" fmla="*/ 0 h 2888657"/>
                  <a:gd name="connsiteX54" fmla="*/ 1973943 w 4368800"/>
                  <a:gd name="connsiteY54" fmla="*/ 29028 h 2888657"/>
                  <a:gd name="connsiteX55" fmla="*/ 2075543 w 4368800"/>
                  <a:gd name="connsiteY55" fmla="*/ 72571 h 2888657"/>
                  <a:gd name="connsiteX56" fmla="*/ 2162629 w 4368800"/>
                  <a:gd name="connsiteY56" fmla="*/ 159657 h 2888657"/>
                  <a:gd name="connsiteX57" fmla="*/ 2206172 w 4368800"/>
                  <a:gd name="connsiteY57" fmla="*/ 217714 h 2888657"/>
                  <a:gd name="connsiteX58" fmla="*/ 2249715 w 4368800"/>
                  <a:gd name="connsiteY58" fmla="*/ 261257 h 2888657"/>
                  <a:gd name="connsiteX59" fmla="*/ 2264229 w 4368800"/>
                  <a:gd name="connsiteY59" fmla="*/ 319314 h 2888657"/>
                  <a:gd name="connsiteX60" fmla="*/ 2293257 w 4368800"/>
                  <a:gd name="connsiteY60" fmla="*/ 391885 h 2888657"/>
                  <a:gd name="connsiteX61" fmla="*/ 2322286 w 4368800"/>
                  <a:gd name="connsiteY61" fmla="*/ 478971 h 2888657"/>
                  <a:gd name="connsiteX62" fmla="*/ 2322286 w 4368800"/>
                  <a:gd name="connsiteY62" fmla="*/ 1349828 h 2888657"/>
                  <a:gd name="connsiteX63" fmla="*/ 2293257 w 4368800"/>
                  <a:gd name="connsiteY63" fmla="*/ 1524000 h 2888657"/>
                  <a:gd name="connsiteX64" fmla="*/ 2307772 w 4368800"/>
                  <a:gd name="connsiteY64" fmla="*/ 2061028 h 2888657"/>
                  <a:gd name="connsiteX65" fmla="*/ 2322286 w 4368800"/>
                  <a:gd name="connsiteY65" fmla="*/ 2148114 h 2888657"/>
                  <a:gd name="connsiteX66" fmla="*/ 2365829 w 4368800"/>
                  <a:gd name="connsiteY66" fmla="*/ 2394857 h 2888657"/>
                  <a:gd name="connsiteX67" fmla="*/ 2409372 w 4368800"/>
                  <a:gd name="connsiteY67" fmla="*/ 2598057 h 2888657"/>
                  <a:gd name="connsiteX68" fmla="*/ 2423886 w 4368800"/>
                  <a:gd name="connsiteY68" fmla="*/ 2641600 h 2888657"/>
                  <a:gd name="connsiteX69" fmla="*/ 2481943 w 4368800"/>
                  <a:gd name="connsiteY69" fmla="*/ 2670628 h 2888657"/>
                  <a:gd name="connsiteX70" fmla="*/ 2656115 w 4368800"/>
                  <a:gd name="connsiteY70" fmla="*/ 2743200 h 2888657"/>
                  <a:gd name="connsiteX71" fmla="*/ 2699657 w 4368800"/>
                  <a:gd name="connsiteY71" fmla="*/ 2772228 h 2888657"/>
                  <a:gd name="connsiteX72" fmla="*/ 2815772 w 4368800"/>
                  <a:gd name="connsiteY72" fmla="*/ 2801257 h 2888657"/>
                  <a:gd name="connsiteX73" fmla="*/ 2975429 w 4368800"/>
                  <a:gd name="connsiteY73" fmla="*/ 2786742 h 2888657"/>
                  <a:gd name="connsiteX74" fmla="*/ 3033486 w 4368800"/>
                  <a:gd name="connsiteY74" fmla="*/ 2714171 h 2888657"/>
                  <a:gd name="connsiteX75" fmla="*/ 3207657 w 4368800"/>
                  <a:gd name="connsiteY75" fmla="*/ 2322285 h 2888657"/>
                  <a:gd name="connsiteX76" fmla="*/ 3280229 w 4368800"/>
                  <a:gd name="connsiteY76" fmla="*/ 1872342 h 2888657"/>
                  <a:gd name="connsiteX77" fmla="*/ 3265715 w 4368800"/>
                  <a:gd name="connsiteY77" fmla="*/ 1480457 h 2888657"/>
                  <a:gd name="connsiteX78" fmla="*/ 3236686 w 4368800"/>
                  <a:gd name="connsiteY78" fmla="*/ 1320800 h 2888657"/>
                  <a:gd name="connsiteX79" fmla="*/ 3149600 w 4368800"/>
                  <a:gd name="connsiteY79" fmla="*/ 1016000 h 2888657"/>
                  <a:gd name="connsiteX80" fmla="*/ 3120572 w 4368800"/>
                  <a:gd name="connsiteY80" fmla="*/ 812800 h 2888657"/>
                  <a:gd name="connsiteX81" fmla="*/ 3106057 w 4368800"/>
                  <a:gd name="connsiteY81" fmla="*/ 725714 h 2888657"/>
                  <a:gd name="connsiteX82" fmla="*/ 3120572 w 4368800"/>
                  <a:gd name="connsiteY82" fmla="*/ 232228 h 2888657"/>
                  <a:gd name="connsiteX83" fmla="*/ 3222172 w 4368800"/>
                  <a:gd name="connsiteY83" fmla="*/ 87085 h 2888657"/>
                  <a:gd name="connsiteX84" fmla="*/ 3338286 w 4368800"/>
                  <a:gd name="connsiteY84" fmla="*/ 43542 h 2888657"/>
                  <a:gd name="connsiteX85" fmla="*/ 3585029 w 4368800"/>
                  <a:gd name="connsiteY85" fmla="*/ 72571 h 2888657"/>
                  <a:gd name="connsiteX86" fmla="*/ 3657600 w 4368800"/>
                  <a:gd name="connsiteY86" fmla="*/ 174171 h 2888657"/>
                  <a:gd name="connsiteX87" fmla="*/ 3715657 w 4368800"/>
                  <a:gd name="connsiteY87" fmla="*/ 261257 h 2888657"/>
                  <a:gd name="connsiteX88" fmla="*/ 3744686 w 4368800"/>
                  <a:gd name="connsiteY88" fmla="*/ 348342 h 2888657"/>
                  <a:gd name="connsiteX89" fmla="*/ 3817257 w 4368800"/>
                  <a:gd name="connsiteY89" fmla="*/ 508000 h 2888657"/>
                  <a:gd name="connsiteX90" fmla="*/ 3846286 w 4368800"/>
                  <a:gd name="connsiteY90" fmla="*/ 624114 h 2888657"/>
                  <a:gd name="connsiteX91" fmla="*/ 3846286 w 4368800"/>
                  <a:gd name="connsiteY91" fmla="*/ 1538514 h 2888657"/>
                  <a:gd name="connsiteX92" fmla="*/ 3831772 w 4368800"/>
                  <a:gd name="connsiteY92" fmla="*/ 1669142 h 2888657"/>
                  <a:gd name="connsiteX93" fmla="*/ 3788229 w 4368800"/>
                  <a:gd name="connsiteY93" fmla="*/ 2206171 h 2888657"/>
                  <a:gd name="connsiteX94" fmla="*/ 3773715 w 4368800"/>
                  <a:gd name="connsiteY94" fmla="*/ 2293257 h 2888657"/>
                  <a:gd name="connsiteX95" fmla="*/ 3788229 w 4368800"/>
                  <a:gd name="connsiteY95" fmla="*/ 2627085 h 2888657"/>
                  <a:gd name="connsiteX96" fmla="*/ 3860800 w 4368800"/>
                  <a:gd name="connsiteY96" fmla="*/ 2728685 h 2888657"/>
                  <a:gd name="connsiteX97" fmla="*/ 3889829 w 4368800"/>
                  <a:gd name="connsiteY97" fmla="*/ 2772228 h 2888657"/>
                  <a:gd name="connsiteX98" fmla="*/ 4093029 w 4368800"/>
                  <a:gd name="connsiteY98" fmla="*/ 2859314 h 2888657"/>
                  <a:gd name="connsiteX99" fmla="*/ 4136572 w 4368800"/>
                  <a:gd name="connsiteY99" fmla="*/ 2873828 h 2888657"/>
                  <a:gd name="connsiteX100" fmla="*/ 4368800 w 4368800"/>
                  <a:gd name="connsiteY100" fmla="*/ 2888342 h 2888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4368800" h="2888657">
                    <a:moveTo>
                      <a:pt x="0" y="2888342"/>
                    </a:moveTo>
                    <a:cubicBezTo>
                      <a:pt x="50806" y="2884955"/>
                      <a:pt x="225387" y="2880491"/>
                      <a:pt x="304800" y="2859314"/>
                    </a:cubicBezTo>
                    <a:cubicBezTo>
                      <a:pt x="412770" y="2830522"/>
                      <a:pt x="414734" y="2826119"/>
                      <a:pt x="493486" y="2786742"/>
                    </a:cubicBezTo>
                    <a:cubicBezTo>
                      <a:pt x="517676" y="2748037"/>
                      <a:pt x="547170" y="2712179"/>
                      <a:pt x="566057" y="2670628"/>
                    </a:cubicBezTo>
                    <a:cubicBezTo>
                      <a:pt x="595819" y="2605151"/>
                      <a:pt x="617771" y="2536261"/>
                      <a:pt x="638629" y="2467428"/>
                    </a:cubicBezTo>
                    <a:cubicBezTo>
                      <a:pt x="666195" y="2376460"/>
                      <a:pt x="692032" y="2284758"/>
                      <a:pt x="711200" y="2191657"/>
                    </a:cubicBezTo>
                    <a:cubicBezTo>
                      <a:pt x="736439" y="2069066"/>
                      <a:pt x="745062" y="1911108"/>
                      <a:pt x="754743" y="1785257"/>
                    </a:cubicBezTo>
                    <a:cubicBezTo>
                      <a:pt x="740229" y="1548190"/>
                      <a:pt x="727541" y="1311005"/>
                      <a:pt x="711200" y="1074057"/>
                    </a:cubicBezTo>
                    <a:cubicBezTo>
                      <a:pt x="708304" y="1032067"/>
                      <a:pt x="687941" y="873468"/>
                      <a:pt x="682172" y="827314"/>
                    </a:cubicBezTo>
                    <a:cubicBezTo>
                      <a:pt x="687010" y="677333"/>
                      <a:pt x="683871" y="526882"/>
                      <a:pt x="696686" y="377371"/>
                    </a:cubicBezTo>
                    <a:cubicBezTo>
                      <a:pt x="698534" y="355813"/>
                      <a:pt x="716928" y="339086"/>
                      <a:pt x="725715" y="319314"/>
                    </a:cubicBezTo>
                    <a:cubicBezTo>
                      <a:pt x="736296" y="295505"/>
                      <a:pt x="743091" y="270045"/>
                      <a:pt x="754743" y="246742"/>
                    </a:cubicBezTo>
                    <a:cubicBezTo>
                      <a:pt x="780922" y="194385"/>
                      <a:pt x="798657" y="166604"/>
                      <a:pt x="841829" y="130628"/>
                    </a:cubicBezTo>
                    <a:cubicBezTo>
                      <a:pt x="855230" y="119461"/>
                      <a:pt x="869339" y="108472"/>
                      <a:pt x="885372" y="101600"/>
                    </a:cubicBezTo>
                    <a:cubicBezTo>
                      <a:pt x="903707" y="93742"/>
                      <a:pt x="924077" y="91923"/>
                      <a:pt x="943429" y="87085"/>
                    </a:cubicBezTo>
                    <a:lnTo>
                      <a:pt x="1161143" y="101600"/>
                    </a:lnTo>
                    <a:cubicBezTo>
                      <a:pt x="1200089" y="114582"/>
                      <a:pt x="1248229" y="188685"/>
                      <a:pt x="1248229" y="188685"/>
                    </a:cubicBezTo>
                    <a:cubicBezTo>
                      <a:pt x="1253067" y="203199"/>
                      <a:pt x="1256716" y="218166"/>
                      <a:pt x="1262743" y="232228"/>
                    </a:cubicBezTo>
                    <a:cubicBezTo>
                      <a:pt x="1271266" y="252115"/>
                      <a:pt x="1284175" y="270026"/>
                      <a:pt x="1291772" y="290285"/>
                    </a:cubicBezTo>
                    <a:cubicBezTo>
                      <a:pt x="1298776" y="308963"/>
                      <a:pt x="1301448" y="328990"/>
                      <a:pt x="1306286" y="348342"/>
                    </a:cubicBezTo>
                    <a:cubicBezTo>
                      <a:pt x="1330654" y="616401"/>
                      <a:pt x="1334793" y="570753"/>
                      <a:pt x="1291772" y="957942"/>
                    </a:cubicBezTo>
                    <a:cubicBezTo>
                      <a:pt x="1288895" y="983837"/>
                      <a:pt x="1272419" y="1006323"/>
                      <a:pt x="1262743" y="1030514"/>
                    </a:cubicBezTo>
                    <a:cubicBezTo>
                      <a:pt x="1234079" y="1173835"/>
                      <a:pt x="1266939" y="1032441"/>
                      <a:pt x="1219200" y="1175657"/>
                    </a:cubicBezTo>
                    <a:cubicBezTo>
                      <a:pt x="1212892" y="1194581"/>
                      <a:pt x="1210166" y="1214534"/>
                      <a:pt x="1204686" y="1233714"/>
                    </a:cubicBezTo>
                    <a:cubicBezTo>
                      <a:pt x="1200483" y="1248425"/>
                      <a:pt x="1194375" y="1262546"/>
                      <a:pt x="1190172" y="1277257"/>
                    </a:cubicBezTo>
                    <a:cubicBezTo>
                      <a:pt x="1176504" y="1325095"/>
                      <a:pt x="1171122" y="1357988"/>
                      <a:pt x="1161143" y="1407885"/>
                    </a:cubicBezTo>
                    <a:cubicBezTo>
                      <a:pt x="1131943" y="1699890"/>
                      <a:pt x="1137680" y="1580030"/>
                      <a:pt x="1161143" y="2061028"/>
                    </a:cubicBezTo>
                    <a:cubicBezTo>
                      <a:pt x="1162081" y="2080257"/>
                      <a:pt x="1179944" y="2178897"/>
                      <a:pt x="1190172" y="2206171"/>
                    </a:cubicBezTo>
                    <a:cubicBezTo>
                      <a:pt x="1197769" y="2226430"/>
                      <a:pt x="1211603" y="2243969"/>
                      <a:pt x="1219200" y="2264228"/>
                    </a:cubicBezTo>
                    <a:cubicBezTo>
                      <a:pt x="1259368" y="2371342"/>
                      <a:pt x="1203917" y="2277587"/>
                      <a:pt x="1262743" y="2365828"/>
                    </a:cubicBezTo>
                    <a:cubicBezTo>
                      <a:pt x="1290470" y="2476736"/>
                      <a:pt x="1254131" y="2373696"/>
                      <a:pt x="1335315" y="2481942"/>
                    </a:cubicBezTo>
                    <a:cubicBezTo>
                      <a:pt x="1348297" y="2499251"/>
                      <a:pt x="1351767" y="2522393"/>
                      <a:pt x="1364343" y="2540000"/>
                    </a:cubicBezTo>
                    <a:cubicBezTo>
                      <a:pt x="1376274" y="2556703"/>
                      <a:pt x="1394528" y="2567957"/>
                      <a:pt x="1407886" y="2583542"/>
                    </a:cubicBezTo>
                    <a:cubicBezTo>
                      <a:pt x="1423629" y="2601909"/>
                      <a:pt x="1433224" y="2625670"/>
                      <a:pt x="1451429" y="2641600"/>
                    </a:cubicBezTo>
                    <a:cubicBezTo>
                      <a:pt x="1472659" y="2660177"/>
                      <a:pt x="1501732" y="2667822"/>
                      <a:pt x="1524000" y="2685142"/>
                    </a:cubicBezTo>
                    <a:cubicBezTo>
                      <a:pt x="1545603" y="2701945"/>
                      <a:pt x="1559285" y="2728019"/>
                      <a:pt x="1582057" y="2743200"/>
                    </a:cubicBezTo>
                    <a:cubicBezTo>
                      <a:pt x="1603735" y="2757652"/>
                      <a:pt x="1629727" y="2764566"/>
                      <a:pt x="1654629" y="2772228"/>
                    </a:cubicBezTo>
                    <a:cubicBezTo>
                      <a:pt x="1692761" y="2783961"/>
                      <a:pt x="1770743" y="2801257"/>
                      <a:pt x="1770743" y="2801257"/>
                    </a:cubicBezTo>
                    <a:cubicBezTo>
                      <a:pt x="1794934" y="2796419"/>
                      <a:pt x="1823240" y="2801081"/>
                      <a:pt x="1843315" y="2786742"/>
                    </a:cubicBezTo>
                    <a:cubicBezTo>
                      <a:pt x="1880084" y="2760478"/>
                      <a:pt x="1881234" y="2651453"/>
                      <a:pt x="1886857" y="2627085"/>
                    </a:cubicBezTo>
                    <a:cubicBezTo>
                      <a:pt x="1893737" y="2597270"/>
                      <a:pt x="1906210" y="2569028"/>
                      <a:pt x="1915886" y="2540000"/>
                    </a:cubicBezTo>
                    <a:cubicBezTo>
                      <a:pt x="1925562" y="2481943"/>
                      <a:pt x="1935735" y="2423966"/>
                      <a:pt x="1944915" y="2365828"/>
                    </a:cubicBezTo>
                    <a:cubicBezTo>
                      <a:pt x="1950251" y="2332036"/>
                      <a:pt x="1959429" y="2298438"/>
                      <a:pt x="1959429" y="2264228"/>
                    </a:cubicBezTo>
                    <a:cubicBezTo>
                      <a:pt x="1959429" y="2056134"/>
                      <a:pt x="1953069" y="1848048"/>
                      <a:pt x="1944915" y="1640114"/>
                    </a:cubicBezTo>
                    <a:cubicBezTo>
                      <a:pt x="1943387" y="1601138"/>
                      <a:pt x="1934483" y="1562792"/>
                      <a:pt x="1930400" y="1524000"/>
                    </a:cubicBezTo>
                    <a:cubicBezTo>
                      <a:pt x="1908270" y="1313771"/>
                      <a:pt x="1933485" y="1425937"/>
                      <a:pt x="1886857" y="1262742"/>
                    </a:cubicBezTo>
                    <a:cubicBezTo>
                      <a:pt x="1882019" y="1224037"/>
                      <a:pt x="1880516" y="1184768"/>
                      <a:pt x="1872343" y="1146628"/>
                    </a:cubicBezTo>
                    <a:cubicBezTo>
                      <a:pt x="1851445" y="1049102"/>
                      <a:pt x="1813878" y="955079"/>
                      <a:pt x="1799772" y="856342"/>
                    </a:cubicBezTo>
                    <a:cubicBezTo>
                      <a:pt x="1754479" y="539308"/>
                      <a:pt x="1824582" y="1011456"/>
                      <a:pt x="1756229" y="624114"/>
                    </a:cubicBezTo>
                    <a:cubicBezTo>
                      <a:pt x="1725408" y="449459"/>
                      <a:pt x="1764935" y="566050"/>
                      <a:pt x="1712686" y="435428"/>
                    </a:cubicBezTo>
                    <a:cubicBezTo>
                      <a:pt x="1705484" y="399417"/>
                      <a:pt x="1682217" y="290057"/>
                      <a:pt x="1683657" y="261257"/>
                    </a:cubicBezTo>
                    <a:cubicBezTo>
                      <a:pt x="1686835" y="197701"/>
                      <a:pt x="1697252" y="134306"/>
                      <a:pt x="1712686" y="72571"/>
                    </a:cubicBezTo>
                    <a:cubicBezTo>
                      <a:pt x="1716917" y="55648"/>
                      <a:pt x="1728314" y="40195"/>
                      <a:pt x="1741715" y="29028"/>
                    </a:cubicBezTo>
                    <a:cubicBezTo>
                      <a:pt x="1758337" y="15177"/>
                      <a:pt x="1780420" y="9676"/>
                      <a:pt x="1799772" y="0"/>
                    </a:cubicBezTo>
                    <a:cubicBezTo>
                      <a:pt x="1825373" y="3200"/>
                      <a:pt x="1934457" y="12105"/>
                      <a:pt x="1973943" y="29028"/>
                    </a:cubicBezTo>
                    <a:cubicBezTo>
                      <a:pt x="2114271" y="89169"/>
                      <a:pt x="1908866" y="30903"/>
                      <a:pt x="2075543" y="72571"/>
                    </a:cubicBezTo>
                    <a:cubicBezTo>
                      <a:pt x="2143956" y="175189"/>
                      <a:pt x="2054610" y="51638"/>
                      <a:pt x="2162629" y="159657"/>
                    </a:cubicBezTo>
                    <a:cubicBezTo>
                      <a:pt x="2179734" y="176762"/>
                      <a:pt x="2190429" y="199347"/>
                      <a:pt x="2206172" y="217714"/>
                    </a:cubicBezTo>
                    <a:cubicBezTo>
                      <a:pt x="2219530" y="233299"/>
                      <a:pt x="2235201" y="246743"/>
                      <a:pt x="2249715" y="261257"/>
                    </a:cubicBezTo>
                    <a:cubicBezTo>
                      <a:pt x="2254553" y="280609"/>
                      <a:pt x="2257921" y="300390"/>
                      <a:pt x="2264229" y="319314"/>
                    </a:cubicBezTo>
                    <a:cubicBezTo>
                      <a:pt x="2272468" y="344031"/>
                      <a:pt x="2284353" y="367400"/>
                      <a:pt x="2293257" y="391885"/>
                    </a:cubicBezTo>
                    <a:cubicBezTo>
                      <a:pt x="2303714" y="420642"/>
                      <a:pt x="2312610" y="449942"/>
                      <a:pt x="2322286" y="478971"/>
                    </a:cubicBezTo>
                    <a:cubicBezTo>
                      <a:pt x="2345749" y="854393"/>
                      <a:pt x="2350457" y="823976"/>
                      <a:pt x="2322286" y="1349828"/>
                    </a:cubicBezTo>
                    <a:cubicBezTo>
                      <a:pt x="2319137" y="1408602"/>
                      <a:pt x="2302933" y="1465943"/>
                      <a:pt x="2293257" y="1524000"/>
                    </a:cubicBezTo>
                    <a:cubicBezTo>
                      <a:pt x="2298095" y="1703009"/>
                      <a:pt x="2299452" y="1882147"/>
                      <a:pt x="2307772" y="2061028"/>
                    </a:cubicBezTo>
                    <a:cubicBezTo>
                      <a:pt x="2309139" y="2090425"/>
                      <a:pt x="2316863" y="2119189"/>
                      <a:pt x="2322286" y="2148114"/>
                    </a:cubicBezTo>
                    <a:cubicBezTo>
                      <a:pt x="2381520" y="2464026"/>
                      <a:pt x="2328047" y="2149267"/>
                      <a:pt x="2365829" y="2394857"/>
                    </a:cubicBezTo>
                    <a:cubicBezTo>
                      <a:pt x="2380045" y="2487262"/>
                      <a:pt x="2382501" y="2499531"/>
                      <a:pt x="2409372" y="2598057"/>
                    </a:cubicBezTo>
                    <a:cubicBezTo>
                      <a:pt x="2413398" y="2612817"/>
                      <a:pt x="2413068" y="2630782"/>
                      <a:pt x="2423886" y="2641600"/>
                    </a:cubicBezTo>
                    <a:cubicBezTo>
                      <a:pt x="2439185" y="2656899"/>
                      <a:pt x="2462948" y="2660267"/>
                      <a:pt x="2481943" y="2670628"/>
                    </a:cubicBezTo>
                    <a:cubicBezTo>
                      <a:pt x="2614213" y="2742775"/>
                      <a:pt x="2539444" y="2719865"/>
                      <a:pt x="2656115" y="2743200"/>
                    </a:cubicBezTo>
                    <a:cubicBezTo>
                      <a:pt x="2670629" y="2752876"/>
                      <a:pt x="2683264" y="2766267"/>
                      <a:pt x="2699657" y="2772228"/>
                    </a:cubicBezTo>
                    <a:cubicBezTo>
                      <a:pt x="2737151" y="2785862"/>
                      <a:pt x="2815772" y="2801257"/>
                      <a:pt x="2815772" y="2801257"/>
                    </a:cubicBezTo>
                    <a:cubicBezTo>
                      <a:pt x="2868991" y="2796419"/>
                      <a:pt x="2925813" y="2806589"/>
                      <a:pt x="2975429" y="2786742"/>
                    </a:cubicBezTo>
                    <a:cubicBezTo>
                      <a:pt x="3004192" y="2775237"/>
                      <a:pt x="3017779" y="2740873"/>
                      <a:pt x="3033486" y="2714171"/>
                    </a:cubicBezTo>
                    <a:cubicBezTo>
                      <a:pt x="3109764" y="2584498"/>
                      <a:pt x="3151571" y="2462501"/>
                      <a:pt x="3207657" y="2322285"/>
                    </a:cubicBezTo>
                    <a:cubicBezTo>
                      <a:pt x="3215120" y="2279997"/>
                      <a:pt x="3278688" y="1935525"/>
                      <a:pt x="3280229" y="1872342"/>
                    </a:cubicBezTo>
                    <a:cubicBezTo>
                      <a:pt x="3283416" y="1741663"/>
                      <a:pt x="3276003" y="1610769"/>
                      <a:pt x="3265715" y="1480457"/>
                    </a:cubicBezTo>
                    <a:cubicBezTo>
                      <a:pt x="3261458" y="1426533"/>
                      <a:pt x="3248177" y="1373657"/>
                      <a:pt x="3236686" y="1320800"/>
                    </a:cubicBezTo>
                    <a:cubicBezTo>
                      <a:pt x="3202513" y="1163606"/>
                      <a:pt x="3196343" y="1156228"/>
                      <a:pt x="3149600" y="1016000"/>
                    </a:cubicBezTo>
                    <a:cubicBezTo>
                      <a:pt x="3114963" y="808171"/>
                      <a:pt x="3156909" y="1067156"/>
                      <a:pt x="3120572" y="812800"/>
                    </a:cubicBezTo>
                    <a:cubicBezTo>
                      <a:pt x="3116410" y="783667"/>
                      <a:pt x="3110895" y="754743"/>
                      <a:pt x="3106057" y="725714"/>
                    </a:cubicBezTo>
                    <a:cubicBezTo>
                      <a:pt x="3110895" y="561219"/>
                      <a:pt x="3111922" y="396567"/>
                      <a:pt x="3120572" y="232228"/>
                    </a:cubicBezTo>
                    <a:cubicBezTo>
                      <a:pt x="3123949" y="168064"/>
                      <a:pt x="3166304" y="115019"/>
                      <a:pt x="3222172" y="87085"/>
                    </a:cubicBezTo>
                    <a:cubicBezTo>
                      <a:pt x="3256875" y="69734"/>
                      <a:pt x="3300605" y="56103"/>
                      <a:pt x="3338286" y="43542"/>
                    </a:cubicBezTo>
                    <a:cubicBezTo>
                      <a:pt x="3420534" y="53218"/>
                      <a:pt x="3503822" y="56329"/>
                      <a:pt x="3585029" y="72571"/>
                    </a:cubicBezTo>
                    <a:cubicBezTo>
                      <a:pt x="3641319" y="83829"/>
                      <a:pt x="3635433" y="133530"/>
                      <a:pt x="3657600" y="174171"/>
                    </a:cubicBezTo>
                    <a:cubicBezTo>
                      <a:pt x="3674306" y="204799"/>
                      <a:pt x="3700055" y="230052"/>
                      <a:pt x="3715657" y="261257"/>
                    </a:cubicBezTo>
                    <a:cubicBezTo>
                      <a:pt x="3729341" y="288625"/>
                      <a:pt x="3732917" y="320097"/>
                      <a:pt x="3744686" y="348342"/>
                    </a:cubicBezTo>
                    <a:cubicBezTo>
                      <a:pt x="3780704" y="434784"/>
                      <a:pt x="3791571" y="424519"/>
                      <a:pt x="3817257" y="508000"/>
                    </a:cubicBezTo>
                    <a:cubicBezTo>
                      <a:pt x="3828990" y="546132"/>
                      <a:pt x="3836610" y="585409"/>
                      <a:pt x="3846286" y="624114"/>
                    </a:cubicBezTo>
                    <a:cubicBezTo>
                      <a:pt x="3888228" y="1001598"/>
                      <a:pt x="3870125" y="787566"/>
                      <a:pt x="3846286" y="1538514"/>
                    </a:cubicBezTo>
                    <a:cubicBezTo>
                      <a:pt x="3844896" y="1582303"/>
                      <a:pt x="3835313" y="1625475"/>
                      <a:pt x="3831772" y="1669142"/>
                    </a:cubicBezTo>
                    <a:cubicBezTo>
                      <a:pt x="3816929" y="1852200"/>
                      <a:pt x="3812157" y="2026705"/>
                      <a:pt x="3788229" y="2206171"/>
                    </a:cubicBezTo>
                    <a:cubicBezTo>
                      <a:pt x="3784340" y="2235342"/>
                      <a:pt x="3778553" y="2264228"/>
                      <a:pt x="3773715" y="2293257"/>
                    </a:cubicBezTo>
                    <a:cubicBezTo>
                      <a:pt x="3778553" y="2404533"/>
                      <a:pt x="3775929" y="2516385"/>
                      <a:pt x="3788229" y="2627085"/>
                    </a:cubicBezTo>
                    <a:cubicBezTo>
                      <a:pt x="3793738" y="2676668"/>
                      <a:pt x="3832978" y="2695299"/>
                      <a:pt x="3860800" y="2728685"/>
                    </a:cubicBezTo>
                    <a:cubicBezTo>
                      <a:pt x="3871967" y="2742086"/>
                      <a:pt x="3875315" y="2762552"/>
                      <a:pt x="3889829" y="2772228"/>
                    </a:cubicBezTo>
                    <a:cubicBezTo>
                      <a:pt x="4009608" y="2852081"/>
                      <a:pt x="3998429" y="2832286"/>
                      <a:pt x="4093029" y="2859314"/>
                    </a:cubicBezTo>
                    <a:cubicBezTo>
                      <a:pt x="4107740" y="2863517"/>
                      <a:pt x="4121481" y="2871313"/>
                      <a:pt x="4136572" y="2873828"/>
                    </a:cubicBezTo>
                    <a:cubicBezTo>
                      <a:pt x="4246097" y="2892082"/>
                      <a:pt x="4265722" y="2888342"/>
                      <a:pt x="4368800" y="2888342"/>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667C4C1-A2E5-4349-B7BE-98E24BB579B3}"/>
                  </a:ext>
                </a:extLst>
              </p:cNvPr>
              <p:cNvSpPr/>
              <p:nvPr/>
            </p:nvSpPr>
            <p:spPr>
              <a:xfrm>
                <a:off x="7426025" y="1550504"/>
                <a:ext cx="943606" cy="2817988"/>
              </a:xfrm>
              <a:custGeom>
                <a:avLst/>
                <a:gdLst>
                  <a:gd name="connsiteX0" fmla="*/ 0 w 935161"/>
                  <a:gd name="connsiteY0" fmla="*/ 2733261 h 2782957"/>
                  <a:gd name="connsiteX1" fmla="*/ 79513 w 935161"/>
                  <a:gd name="connsiteY1" fmla="*/ 2713383 h 2782957"/>
                  <a:gd name="connsiteX2" fmla="*/ 109330 w 935161"/>
                  <a:gd name="connsiteY2" fmla="*/ 2703444 h 2782957"/>
                  <a:gd name="connsiteX3" fmla="*/ 159026 w 935161"/>
                  <a:gd name="connsiteY3" fmla="*/ 2663687 h 2782957"/>
                  <a:gd name="connsiteX4" fmla="*/ 188843 w 935161"/>
                  <a:gd name="connsiteY4" fmla="*/ 2643809 h 2782957"/>
                  <a:gd name="connsiteX5" fmla="*/ 298173 w 935161"/>
                  <a:gd name="connsiteY5" fmla="*/ 2504661 h 2782957"/>
                  <a:gd name="connsiteX6" fmla="*/ 357808 w 935161"/>
                  <a:gd name="connsiteY6" fmla="*/ 2405270 h 2782957"/>
                  <a:gd name="connsiteX7" fmla="*/ 377687 w 935161"/>
                  <a:gd name="connsiteY7" fmla="*/ 2335696 h 2782957"/>
                  <a:gd name="connsiteX8" fmla="*/ 417443 w 935161"/>
                  <a:gd name="connsiteY8" fmla="*/ 2196548 h 2782957"/>
                  <a:gd name="connsiteX9" fmla="*/ 457200 w 935161"/>
                  <a:gd name="connsiteY9" fmla="*/ 1967948 h 2782957"/>
                  <a:gd name="connsiteX10" fmla="*/ 467139 w 935161"/>
                  <a:gd name="connsiteY10" fmla="*/ 1789044 h 2782957"/>
                  <a:gd name="connsiteX11" fmla="*/ 477078 w 935161"/>
                  <a:gd name="connsiteY11" fmla="*/ 1729409 h 2782957"/>
                  <a:gd name="connsiteX12" fmla="*/ 487017 w 935161"/>
                  <a:gd name="connsiteY12" fmla="*/ 1470992 h 2782957"/>
                  <a:gd name="connsiteX13" fmla="*/ 477078 w 935161"/>
                  <a:gd name="connsiteY13" fmla="*/ 974035 h 2782957"/>
                  <a:gd name="connsiteX14" fmla="*/ 427382 w 935161"/>
                  <a:gd name="connsiteY14" fmla="*/ 725557 h 2782957"/>
                  <a:gd name="connsiteX15" fmla="*/ 417443 w 935161"/>
                  <a:gd name="connsiteY15" fmla="*/ 616226 h 2782957"/>
                  <a:gd name="connsiteX16" fmla="*/ 427382 w 935161"/>
                  <a:gd name="connsiteY16" fmla="*/ 327992 h 2782957"/>
                  <a:gd name="connsiteX17" fmla="*/ 467139 w 935161"/>
                  <a:gd name="connsiteY17" fmla="*/ 188844 h 2782957"/>
                  <a:gd name="connsiteX18" fmla="*/ 487017 w 935161"/>
                  <a:gd name="connsiteY18" fmla="*/ 149087 h 2782957"/>
                  <a:gd name="connsiteX19" fmla="*/ 506895 w 935161"/>
                  <a:gd name="connsiteY19" fmla="*/ 89453 h 2782957"/>
                  <a:gd name="connsiteX20" fmla="*/ 536713 w 935161"/>
                  <a:gd name="connsiteY20" fmla="*/ 39757 h 2782957"/>
                  <a:gd name="connsiteX21" fmla="*/ 566530 w 935161"/>
                  <a:gd name="connsiteY21" fmla="*/ 19879 h 2782957"/>
                  <a:gd name="connsiteX22" fmla="*/ 606287 w 935161"/>
                  <a:gd name="connsiteY22" fmla="*/ 0 h 2782957"/>
                  <a:gd name="connsiteX23" fmla="*/ 695739 w 935161"/>
                  <a:gd name="connsiteY23" fmla="*/ 19879 h 2782957"/>
                  <a:gd name="connsiteX24" fmla="*/ 715617 w 935161"/>
                  <a:gd name="connsiteY24" fmla="*/ 49696 h 2782957"/>
                  <a:gd name="connsiteX25" fmla="*/ 725556 w 935161"/>
                  <a:gd name="connsiteY25" fmla="*/ 89453 h 2782957"/>
                  <a:gd name="connsiteX26" fmla="*/ 745434 w 935161"/>
                  <a:gd name="connsiteY26" fmla="*/ 139148 h 2782957"/>
                  <a:gd name="connsiteX27" fmla="*/ 755373 w 935161"/>
                  <a:gd name="connsiteY27" fmla="*/ 188844 h 2782957"/>
                  <a:gd name="connsiteX28" fmla="*/ 765313 w 935161"/>
                  <a:gd name="connsiteY28" fmla="*/ 218661 h 2782957"/>
                  <a:gd name="connsiteX29" fmla="*/ 755373 w 935161"/>
                  <a:gd name="connsiteY29" fmla="*/ 467139 h 2782957"/>
                  <a:gd name="connsiteX30" fmla="*/ 745434 w 935161"/>
                  <a:gd name="connsiteY30" fmla="*/ 516835 h 2782957"/>
                  <a:gd name="connsiteX31" fmla="*/ 715617 w 935161"/>
                  <a:gd name="connsiteY31" fmla="*/ 646044 h 2782957"/>
                  <a:gd name="connsiteX32" fmla="*/ 685800 w 935161"/>
                  <a:gd name="connsiteY32" fmla="*/ 785192 h 2782957"/>
                  <a:gd name="connsiteX33" fmla="*/ 675860 w 935161"/>
                  <a:gd name="connsiteY33" fmla="*/ 844826 h 2782957"/>
                  <a:gd name="connsiteX34" fmla="*/ 665921 w 935161"/>
                  <a:gd name="connsiteY34" fmla="*/ 934279 h 2782957"/>
                  <a:gd name="connsiteX35" fmla="*/ 646043 w 935161"/>
                  <a:gd name="connsiteY35" fmla="*/ 1013792 h 2782957"/>
                  <a:gd name="connsiteX36" fmla="*/ 646043 w 935161"/>
                  <a:gd name="connsiteY36" fmla="*/ 1520687 h 2782957"/>
                  <a:gd name="connsiteX37" fmla="*/ 655982 w 935161"/>
                  <a:gd name="connsiteY37" fmla="*/ 1560444 h 2782957"/>
                  <a:gd name="connsiteX38" fmla="*/ 665921 w 935161"/>
                  <a:gd name="connsiteY38" fmla="*/ 1649896 h 2782957"/>
                  <a:gd name="connsiteX39" fmla="*/ 685800 w 935161"/>
                  <a:gd name="connsiteY39" fmla="*/ 2037522 h 2782957"/>
                  <a:gd name="connsiteX40" fmla="*/ 695739 w 935161"/>
                  <a:gd name="connsiteY40" fmla="*/ 2087218 h 2782957"/>
                  <a:gd name="connsiteX41" fmla="*/ 715617 w 935161"/>
                  <a:gd name="connsiteY41" fmla="*/ 2206487 h 2782957"/>
                  <a:gd name="connsiteX42" fmla="*/ 735495 w 935161"/>
                  <a:gd name="connsiteY42" fmla="*/ 2335696 h 2782957"/>
                  <a:gd name="connsiteX43" fmla="*/ 745434 w 935161"/>
                  <a:gd name="connsiteY43" fmla="*/ 2385392 h 2782957"/>
                  <a:gd name="connsiteX44" fmla="*/ 755373 w 935161"/>
                  <a:gd name="connsiteY44" fmla="*/ 2454966 h 2782957"/>
                  <a:gd name="connsiteX45" fmla="*/ 775252 w 935161"/>
                  <a:gd name="connsiteY45" fmla="*/ 2524539 h 2782957"/>
                  <a:gd name="connsiteX46" fmla="*/ 795130 w 935161"/>
                  <a:gd name="connsiteY46" fmla="*/ 2594113 h 2782957"/>
                  <a:gd name="connsiteX47" fmla="*/ 815008 w 935161"/>
                  <a:gd name="connsiteY47" fmla="*/ 2613992 h 2782957"/>
                  <a:gd name="connsiteX48" fmla="*/ 844826 w 935161"/>
                  <a:gd name="connsiteY48" fmla="*/ 2693505 h 2782957"/>
                  <a:gd name="connsiteX49" fmla="*/ 874643 w 935161"/>
                  <a:gd name="connsiteY49" fmla="*/ 2723322 h 2782957"/>
                  <a:gd name="connsiteX50" fmla="*/ 934278 w 935161"/>
                  <a:gd name="connsiteY50" fmla="*/ 2773018 h 2782957"/>
                  <a:gd name="connsiteX51" fmla="*/ 934278 w 935161"/>
                  <a:gd name="connsiteY51" fmla="*/ 2782957 h 2782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35161" h="2782957">
                    <a:moveTo>
                      <a:pt x="0" y="2733261"/>
                    </a:moveTo>
                    <a:cubicBezTo>
                      <a:pt x="26504" y="2726635"/>
                      <a:pt x="53156" y="2720571"/>
                      <a:pt x="79513" y="2713383"/>
                    </a:cubicBezTo>
                    <a:cubicBezTo>
                      <a:pt x="89620" y="2710626"/>
                      <a:pt x="99959" y="2708129"/>
                      <a:pt x="109330" y="2703444"/>
                    </a:cubicBezTo>
                    <a:cubicBezTo>
                      <a:pt x="150118" y="2683050"/>
                      <a:pt x="128211" y="2688339"/>
                      <a:pt x="159026" y="2663687"/>
                    </a:cubicBezTo>
                    <a:cubicBezTo>
                      <a:pt x="168354" y="2656225"/>
                      <a:pt x="180741" y="2652586"/>
                      <a:pt x="188843" y="2643809"/>
                    </a:cubicBezTo>
                    <a:cubicBezTo>
                      <a:pt x="197673" y="2634244"/>
                      <a:pt x="274548" y="2546004"/>
                      <a:pt x="298173" y="2504661"/>
                    </a:cubicBezTo>
                    <a:cubicBezTo>
                      <a:pt x="359296" y="2397697"/>
                      <a:pt x="260558" y="2551147"/>
                      <a:pt x="357808" y="2405270"/>
                    </a:cubicBezTo>
                    <a:cubicBezTo>
                      <a:pt x="364434" y="2382079"/>
                      <a:pt x="370594" y="2358749"/>
                      <a:pt x="377687" y="2335696"/>
                    </a:cubicBezTo>
                    <a:cubicBezTo>
                      <a:pt x="396610" y="2274198"/>
                      <a:pt x="404993" y="2265025"/>
                      <a:pt x="417443" y="2196548"/>
                    </a:cubicBezTo>
                    <a:cubicBezTo>
                      <a:pt x="477929" y="1863873"/>
                      <a:pt x="403500" y="2209589"/>
                      <a:pt x="457200" y="1967948"/>
                    </a:cubicBezTo>
                    <a:cubicBezTo>
                      <a:pt x="460513" y="1908313"/>
                      <a:pt x="462179" y="1848564"/>
                      <a:pt x="467139" y="1789044"/>
                    </a:cubicBezTo>
                    <a:cubicBezTo>
                      <a:pt x="468813" y="1768961"/>
                      <a:pt x="475821" y="1749522"/>
                      <a:pt x="477078" y="1729409"/>
                    </a:cubicBezTo>
                    <a:cubicBezTo>
                      <a:pt x="482455" y="1643374"/>
                      <a:pt x="483704" y="1557131"/>
                      <a:pt x="487017" y="1470992"/>
                    </a:cubicBezTo>
                    <a:cubicBezTo>
                      <a:pt x="483704" y="1305340"/>
                      <a:pt x="486952" y="1139426"/>
                      <a:pt x="477078" y="974035"/>
                    </a:cubicBezTo>
                    <a:cubicBezTo>
                      <a:pt x="472560" y="898359"/>
                      <a:pt x="446777" y="803139"/>
                      <a:pt x="427382" y="725557"/>
                    </a:cubicBezTo>
                    <a:cubicBezTo>
                      <a:pt x="424069" y="689113"/>
                      <a:pt x="417443" y="652820"/>
                      <a:pt x="417443" y="616226"/>
                    </a:cubicBezTo>
                    <a:cubicBezTo>
                      <a:pt x="417443" y="520091"/>
                      <a:pt x="419613" y="423813"/>
                      <a:pt x="427382" y="327992"/>
                    </a:cubicBezTo>
                    <a:cubicBezTo>
                      <a:pt x="429299" y="304346"/>
                      <a:pt x="456293" y="215958"/>
                      <a:pt x="467139" y="188844"/>
                    </a:cubicBezTo>
                    <a:cubicBezTo>
                      <a:pt x="472642" y="175087"/>
                      <a:pt x="481514" y="162844"/>
                      <a:pt x="487017" y="149087"/>
                    </a:cubicBezTo>
                    <a:cubicBezTo>
                      <a:pt x="494799" y="129632"/>
                      <a:pt x="500269" y="109331"/>
                      <a:pt x="506895" y="89453"/>
                    </a:cubicBezTo>
                    <a:cubicBezTo>
                      <a:pt x="517025" y="59064"/>
                      <a:pt x="511905" y="59603"/>
                      <a:pt x="536713" y="39757"/>
                    </a:cubicBezTo>
                    <a:cubicBezTo>
                      <a:pt x="546041" y="32295"/>
                      <a:pt x="556159" y="25806"/>
                      <a:pt x="566530" y="19879"/>
                    </a:cubicBezTo>
                    <a:cubicBezTo>
                      <a:pt x="579394" y="12528"/>
                      <a:pt x="593035" y="6626"/>
                      <a:pt x="606287" y="0"/>
                    </a:cubicBezTo>
                    <a:cubicBezTo>
                      <a:pt x="636104" y="6626"/>
                      <a:pt x="667932" y="7239"/>
                      <a:pt x="695739" y="19879"/>
                    </a:cubicBezTo>
                    <a:cubicBezTo>
                      <a:pt x="706613" y="24822"/>
                      <a:pt x="710912" y="38717"/>
                      <a:pt x="715617" y="49696"/>
                    </a:cubicBezTo>
                    <a:cubicBezTo>
                      <a:pt x="720998" y="62252"/>
                      <a:pt x="721236" y="76494"/>
                      <a:pt x="725556" y="89453"/>
                    </a:cubicBezTo>
                    <a:cubicBezTo>
                      <a:pt x="731198" y="106379"/>
                      <a:pt x="738808" y="122583"/>
                      <a:pt x="745434" y="139148"/>
                    </a:cubicBezTo>
                    <a:cubicBezTo>
                      <a:pt x="748747" y="155713"/>
                      <a:pt x="751276" y="172455"/>
                      <a:pt x="755373" y="188844"/>
                    </a:cubicBezTo>
                    <a:cubicBezTo>
                      <a:pt x="757914" y="199008"/>
                      <a:pt x="765313" y="208184"/>
                      <a:pt x="765313" y="218661"/>
                    </a:cubicBezTo>
                    <a:cubicBezTo>
                      <a:pt x="765313" y="301553"/>
                      <a:pt x="760887" y="384430"/>
                      <a:pt x="755373" y="467139"/>
                    </a:cubicBezTo>
                    <a:cubicBezTo>
                      <a:pt x="754249" y="483995"/>
                      <a:pt x="747667" y="500090"/>
                      <a:pt x="745434" y="516835"/>
                    </a:cubicBezTo>
                    <a:cubicBezTo>
                      <a:pt x="729670" y="635067"/>
                      <a:pt x="755627" y="586027"/>
                      <a:pt x="715617" y="646044"/>
                    </a:cubicBezTo>
                    <a:cubicBezTo>
                      <a:pt x="699762" y="709463"/>
                      <a:pt x="702721" y="694950"/>
                      <a:pt x="685800" y="785192"/>
                    </a:cubicBezTo>
                    <a:cubicBezTo>
                      <a:pt x="682086" y="804999"/>
                      <a:pt x="678523" y="824851"/>
                      <a:pt x="675860" y="844826"/>
                    </a:cubicBezTo>
                    <a:cubicBezTo>
                      <a:pt x="671895" y="874564"/>
                      <a:pt x="671135" y="904734"/>
                      <a:pt x="665921" y="934279"/>
                    </a:cubicBezTo>
                    <a:cubicBezTo>
                      <a:pt x="661173" y="961183"/>
                      <a:pt x="646043" y="1013792"/>
                      <a:pt x="646043" y="1013792"/>
                    </a:cubicBezTo>
                    <a:cubicBezTo>
                      <a:pt x="622097" y="1229309"/>
                      <a:pt x="629065" y="1130180"/>
                      <a:pt x="646043" y="1520687"/>
                    </a:cubicBezTo>
                    <a:cubicBezTo>
                      <a:pt x="646636" y="1534334"/>
                      <a:pt x="652669" y="1547192"/>
                      <a:pt x="655982" y="1560444"/>
                    </a:cubicBezTo>
                    <a:cubicBezTo>
                      <a:pt x="659295" y="1590261"/>
                      <a:pt x="664159" y="1619947"/>
                      <a:pt x="665921" y="1649896"/>
                    </a:cubicBezTo>
                    <a:cubicBezTo>
                      <a:pt x="673358" y="1776323"/>
                      <a:pt x="672400" y="1910226"/>
                      <a:pt x="685800" y="2037522"/>
                    </a:cubicBezTo>
                    <a:cubicBezTo>
                      <a:pt x="687569" y="2054323"/>
                      <a:pt x="692803" y="2070582"/>
                      <a:pt x="695739" y="2087218"/>
                    </a:cubicBezTo>
                    <a:cubicBezTo>
                      <a:pt x="702743" y="2126909"/>
                      <a:pt x="709249" y="2166688"/>
                      <a:pt x="715617" y="2206487"/>
                    </a:cubicBezTo>
                    <a:cubicBezTo>
                      <a:pt x="722502" y="2249516"/>
                      <a:pt x="726949" y="2292966"/>
                      <a:pt x="735495" y="2335696"/>
                    </a:cubicBezTo>
                    <a:cubicBezTo>
                      <a:pt x="738808" y="2352261"/>
                      <a:pt x="742657" y="2368728"/>
                      <a:pt x="745434" y="2385392"/>
                    </a:cubicBezTo>
                    <a:cubicBezTo>
                      <a:pt x="749285" y="2408500"/>
                      <a:pt x="750464" y="2432059"/>
                      <a:pt x="755373" y="2454966"/>
                    </a:cubicBezTo>
                    <a:cubicBezTo>
                      <a:pt x="760427" y="2478550"/>
                      <a:pt x="768906" y="2501270"/>
                      <a:pt x="775252" y="2524539"/>
                    </a:cubicBezTo>
                    <a:cubicBezTo>
                      <a:pt x="777418" y="2532482"/>
                      <a:pt x="788781" y="2583531"/>
                      <a:pt x="795130" y="2594113"/>
                    </a:cubicBezTo>
                    <a:cubicBezTo>
                      <a:pt x="799951" y="2602148"/>
                      <a:pt x="808382" y="2607366"/>
                      <a:pt x="815008" y="2613992"/>
                    </a:cubicBezTo>
                    <a:cubicBezTo>
                      <a:pt x="821617" y="2633818"/>
                      <a:pt x="836335" y="2679920"/>
                      <a:pt x="844826" y="2693505"/>
                    </a:cubicBezTo>
                    <a:cubicBezTo>
                      <a:pt x="852276" y="2705424"/>
                      <a:pt x="863845" y="2714324"/>
                      <a:pt x="874643" y="2723322"/>
                    </a:cubicBezTo>
                    <a:cubicBezTo>
                      <a:pt x="908315" y="2751382"/>
                      <a:pt x="905239" y="2734300"/>
                      <a:pt x="934278" y="2773018"/>
                    </a:cubicBezTo>
                    <a:cubicBezTo>
                      <a:pt x="936266" y="2775668"/>
                      <a:pt x="934278" y="2779644"/>
                      <a:pt x="934278" y="2782957"/>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Freeform: Shape 22">
                <a:extLst>
                  <a:ext uri="{FF2B5EF4-FFF2-40B4-BE49-F238E27FC236}">
                    <a16:creationId xmlns:a16="http://schemas.microsoft.com/office/drawing/2014/main" id="{FA02260D-D450-4F7C-B916-413A28C29048}"/>
                  </a:ext>
                </a:extLst>
              </p:cNvPr>
              <p:cNvSpPr/>
              <p:nvPr/>
            </p:nvSpPr>
            <p:spPr>
              <a:xfrm>
                <a:off x="8915400" y="1530626"/>
                <a:ext cx="646043" cy="2733261"/>
              </a:xfrm>
              <a:custGeom>
                <a:avLst/>
                <a:gdLst>
                  <a:gd name="connsiteX0" fmla="*/ 0 w 646043"/>
                  <a:gd name="connsiteY0" fmla="*/ 2733261 h 2733261"/>
                  <a:gd name="connsiteX1" fmla="*/ 49696 w 646043"/>
                  <a:gd name="connsiteY1" fmla="*/ 2703444 h 2733261"/>
                  <a:gd name="connsiteX2" fmla="*/ 69574 w 646043"/>
                  <a:gd name="connsiteY2" fmla="*/ 2673626 h 2733261"/>
                  <a:gd name="connsiteX3" fmla="*/ 99391 w 646043"/>
                  <a:gd name="connsiteY3" fmla="*/ 2653748 h 2733261"/>
                  <a:gd name="connsiteX4" fmla="*/ 109330 w 646043"/>
                  <a:gd name="connsiteY4" fmla="*/ 2623931 h 2733261"/>
                  <a:gd name="connsiteX5" fmla="*/ 129209 w 646043"/>
                  <a:gd name="connsiteY5" fmla="*/ 2604052 h 2733261"/>
                  <a:gd name="connsiteX6" fmla="*/ 139148 w 646043"/>
                  <a:gd name="connsiteY6" fmla="*/ 2524539 h 2733261"/>
                  <a:gd name="connsiteX7" fmla="*/ 159026 w 646043"/>
                  <a:gd name="connsiteY7" fmla="*/ 2464904 h 2733261"/>
                  <a:gd name="connsiteX8" fmla="*/ 178904 w 646043"/>
                  <a:gd name="connsiteY8" fmla="*/ 2345635 h 2733261"/>
                  <a:gd name="connsiteX9" fmla="*/ 188843 w 646043"/>
                  <a:gd name="connsiteY9" fmla="*/ 2305878 h 2733261"/>
                  <a:gd name="connsiteX10" fmla="*/ 178904 w 646043"/>
                  <a:gd name="connsiteY10" fmla="*/ 1600200 h 2733261"/>
                  <a:gd name="connsiteX11" fmla="*/ 168965 w 646043"/>
                  <a:gd name="connsiteY11" fmla="*/ 1520687 h 2733261"/>
                  <a:gd name="connsiteX12" fmla="*/ 159026 w 646043"/>
                  <a:gd name="connsiteY12" fmla="*/ 1411357 h 2733261"/>
                  <a:gd name="connsiteX13" fmla="*/ 139148 w 646043"/>
                  <a:gd name="connsiteY13" fmla="*/ 1311965 h 2733261"/>
                  <a:gd name="connsiteX14" fmla="*/ 119270 w 646043"/>
                  <a:gd name="connsiteY14" fmla="*/ 1093304 h 2733261"/>
                  <a:gd name="connsiteX15" fmla="*/ 109330 w 646043"/>
                  <a:gd name="connsiteY15" fmla="*/ 1003852 h 2733261"/>
                  <a:gd name="connsiteX16" fmla="*/ 89452 w 646043"/>
                  <a:gd name="connsiteY16" fmla="*/ 735496 h 2733261"/>
                  <a:gd name="connsiteX17" fmla="*/ 69574 w 646043"/>
                  <a:gd name="connsiteY17" fmla="*/ 546652 h 2733261"/>
                  <a:gd name="connsiteX18" fmla="*/ 49696 w 646043"/>
                  <a:gd name="connsiteY18" fmla="*/ 506896 h 2733261"/>
                  <a:gd name="connsiteX19" fmla="*/ 39757 w 646043"/>
                  <a:gd name="connsiteY19" fmla="*/ 407504 h 2733261"/>
                  <a:gd name="connsiteX20" fmla="*/ 29817 w 646043"/>
                  <a:gd name="connsiteY20" fmla="*/ 347870 h 2733261"/>
                  <a:gd name="connsiteX21" fmla="*/ 19878 w 646043"/>
                  <a:gd name="connsiteY21" fmla="*/ 298174 h 2733261"/>
                  <a:gd name="connsiteX22" fmla="*/ 9939 w 646043"/>
                  <a:gd name="connsiteY22" fmla="*/ 198783 h 2733261"/>
                  <a:gd name="connsiteX23" fmla="*/ 19878 w 646043"/>
                  <a:gd name="connsiteY23" fmla="*/ 19878 h 2733261"/>
                  <a:gd name="connsiteX24" fmla="*/ 49696 w 646043"/>
                  <a:gd name="connsiteY24" fmla="*/ 0 h 2733261"/>
                  <a:gd name="connsiteX25" fmla="*/ 208722 w 646043"/>
                  <a:gd name="connsiteY25" fmla="*/ 9939 h 2733261"/>
                  <a:gd name="connsiteX26" fmla="*/ 248478 w 646043"/>
                  <a:gd name="connsiteY26" fmla="*/ 29817 h 2733261"/>
                  <a:gd name="connsiteX27" fmla="*/ 268357 w 646043"/>
                  <a:gd name="connsiteY27" fmla="*/ 89452 h 2733261"/>
                  <a:gd name="connsiteX28" fmla="*/ 288235 w 646043"/>
                  <a:gd name="connsiteY28" fmla="*/ 168965 h 2733261"/>
                  <a:gd name="connsiteX29" fmla="*/ 288235 w 646043"/>
                  <a:gd name="connsiteY29" fmla="*/ 1083365 h 2733261"/>
                  <a:gd name="connsiteX30" fmla="*/ 268357 w 646043"/>
                  <a:gd name="connsiteY30" fmla="*/ 1202635 h 2733261"/>
                  <a:gd name="connsiteX31" fmla="*/ 278296 w 646043"/>
                  <a:gd name="connsiteY31" fmla="*/ 1530626 h 2733261"/>
                  <a:gd name="connsiteX32" fmla="*/ 288235 w 646043"/>
                  <a:gd name="connsiteY32" fmla="*/ 1570383 h 2733261"/>
                  <a:gd name="connsiteX33" fmla="*/ 308113 w 646043"/>
                  <a:gd name="connsiteY33" fmla="*/ 1689652 h 2733261"/>
                  <a:gd name="connsiteX34" fmla="*/ 318052 w 646043"/>
                  <a:gd name="connsiteY34" fmla="*/ 1739348 h 2733261"/>
                  <a:gd name="connsiteX35" fmla="*/ 327991 w 646043"/>
                  <a:gd name="connsiteY35" fmla="*/ 1878496 h 2733261"/>
                  <a:gd name="connsiteX36" fmla="*/ 337930 w 646043"/>
                  <a:gd name="connsiteY36" fmla="*/ 1928191 h 2733261"/>
                  <a:gd name="connsiteX37" fmla="*/ 367748 w 646043"/>
                  <a:gd name="connsiteY37" fmla="*/ 2136913 h 2733261"/>
                  <a:gd name="connsiteX38" fmla="*/ 377687 w 646043"/>
                  <a:gd name="connsiteY38" fmla="*/ 2246244 h 2733261"/>
                  <a:gd name="connsiteX39" fmla="*/ 387626 w 646043"/>
                  <a:gd name="connsiteY39" fmla="*/ 2286000 h 2733261"/>
                  <a:gd name="connsiteX40" fmla="*/ 397565 w 646043"/>
                  <a:gd name="connsiteY40" fmla="*/ 2375452 h 2733261"/>
                  <a:gd name="connsiteX41" fmla="*/ 417443 w 646043"/>
                  <a:gd name="connsiteY41" fmla="*/ 2415209 h 2733261"/>
                  <a:gd name="connsiteX42" fmla="*/ 427383 w 646043"/>
                  <a:gd name="connsiteY42" fmla="*/ 2445026 h 2733261"/>
                  <a:gd name="connsiteX43" fmla="*/ 477078 w 646043"/>
                  <a:gd name="connsiteY43" fmla="*/ 2534478 h 2733261"/>
                  <a:gd name="connsiteX44" fmla="*/ 496957 w 646043"/>
                  <a:gd name="connsiteY44" fmla="*/ 2554357 h 2733261"/>
                  <a:gd name="connsiteX45" fmla="*/ 526774 w 646043"/>
                  <a:gd name="connsiteY45" fmla="*/ 2613991 h 2733261"/>
                  <a:gd name="connsiteX46" fmla="*/ 556591 w 646043"/>
                  <a:gd name="connsiteY46" fmla="*/ 2623931 h 2733261"/>
                  <a:gd name="connsiteX47" fmla="*/ 576470 w 646043"/>
                  <a:gd name="connsiteY47" fmla="*/ 2643809 h 2733261"/>
                  <a:gd name="connsiteX48" fmla="*/ 596348 w 646043"/>
                  <a:gd name="connsiteY48" fmla="*/ 2673626 h 2733261"/>
                  <a:gd name="connsiteX49" fmla="*/ 646043 w 646043"/>
                  <a:gd name="connsiteY49" fmla="*/ 2683565 h 2733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646043" h="2733261">
                    <a:moveTo>
                      <a:pt x="0" y="2733261"/>
                    </a:moveTo>
                    <a:cubicBezTo>
                      <a:pt x="16565" y="2723322"/>
                      <a:pt x="35029" y="2716016"/>
                      <a:pt x="49696" y="2703444"/>
                    </a:cubicBezTo>
                    <a:cubicBezTo>
                      <a:pt x="58766" y="2695670"/>
                      <a:pt x="61127" y="2682073"/>
                      <a:pt x="69574" y="2673626"/>
                    </a:cubicBezTo>
                    <a:cubicBezTo>
                      <a:pt x="78020" y="2665179"/>
                      <a:pt x="89452" y="2660374"/>
                      <a:pt x="99391" y="2653748"/>
                    </a:cubicBezTo>
                    <a:cubicBezTo>
                      <a:pt x="102704" y="2643809"/>
                      <a:pt x="103940" y="2632915"/>
                      <a:pt x="109330" y="2623931"/>
                    </a:cubicBezTo>
                    <a:cubicBezTo>
                      <a:pt x="114151" y="2615895"/>
                      <a:pt x="126516" y="2613028"/>
                      <a:pt x="129209" y="2604052"/>
                    </a:cubicBezTo>
                    <a:cubicBezTo>
                      <a:pt x="136884" y="2578468"/>
                      <a:pt x="133551" y="2550657"/>
                      <a:pt x="139148" y="2524539"/>
                    </a:cubicBezTo>
                    <a:cubicBezTo>
                      <a:pt x="143538" y="2504051"/>
                      <a:pt x="153513" y="2485119"/>
                      <a:pt x="159026" y="2464904"/>
                    </a:cubicBezTo>
                    <a:cubicBezTo>
                      <a:pt x="170263" y="2423700"/>
                      <a:pt x="171147" y="2388301"/>
                      <a:pt x="178904" y="2345635"/>
                    </a:cubicBezTo>
                    <a:cubicBezTo>
                      <a:pt x="181348" y="2332195"/>
                      <a:pt x="185530" y="2319130"/>
                      <a:pt x="188843" y="2305878"/>
                    </a:cubicBezTo>
                    <a:cubicBezTo>
                      <a:pt x="185530" y="2070652"/>
                      <a:pt x="184858" y="1835374"/>
                      <a:pt x="178904" y="1600200"/>
                    </a:cubicBezTo>
                    <a:cubicBezTo>
                      <a:pt x="178228" y="1573498"/>
                      <a:pt x="171761" y="1547251"/>
                      <a:pt x="168965" y="1520687"/>
                    </a:cubicBezTo>
                    <a:cubicBezTo>
                      <a:pt x="165134" y="1484294"/>
                      <a:pt x="164201" y="1447583"/>
                      <a:pt x="159026" y="1411357"/>
                    </a:cubicBezTo>
                    <a:cubicBezTo>
                      <a:pt x="154248" y="1377910"/>
                      <a:pt x="142879" y="1345545"/>
                      <a:pt x="139148" y="1311965"/>
                    </a:cubicBezTo>
                    <a:cubicBezTo>
                      <a:pt x="115933" y="1103030"/>
                      <a:pt x="143757" y="1362647"/>
                      <a:pt x="119270" y="1093304"/>
                    </a:cubicBezTo>
                    <a:cubicBezTo>
                      <a:pt x="116554" y="1063426"/>
                      <a:pt x="111821" y="1033749"/>
                      <a:pt x="109330" y="1003852"/>
                    </a:cubicBezTo>
                    <a:cubicBezTo>
                      <a:pt x="101881" y="914465"/>
                      <a:pt x="96160" y="824942"/>
                      <a:pt x="89452" y="735496"/>
                    </a:cubicBezTo>
                    <a:cubicBezTo>
                      <a:pt x="88091" y="717343"/>
                      <a:pt x="81892" y="587711"/>
                      <a:pt x="69574" y="546652"/>
                    </a:cubicBezTo>
                    <a:cubicBezTo>
                      <a:pt x="65317" y="532461"/>
                      <a:pt x="56322" y="520148"/>
                      <a:pt x="49696" y="506896"/>
                    </a:cubicBezTo>
                    <a:cubicBezTo>
                      <a:pt x="46383" y="473765"/>
                      <a:pt x="43887" y="440543"/>
                      <a:pt x="39757" y="407504"/>
                    </a:cubicBezTo>
                    <a:cubicBezTo>
                      <a:pt x="37257" y="387507"/>
                      <a:pt x="33422" y="367697"/>
                      <a:pt x="29817" y="347870"/>
                    </a:cubicBezTo>
                    <a:cubicBezTo>
                      <a:pt x="26795" y="331249"/>
                      <a:pt x="22111" y="314919"/>
                      <a:pt x="19878" y="298174"/>
                    </a:cubicBezTo>
                    <a:cubicBezTo>
                      <a:pt x="15478" y="265170"/>
                      <a:pt x="13252" y="231913"/>
                      <a:pt x="9939" y="198783"/>
                    </a:cubicBezTo>
                    <a:cubicBezTo>
                      <a:pt x="13252" y="139148"/>
                      <a:pt x="8164" y="78445"/>
                      <a:pt x="19878" y="19878"/>
                    </a:cubicBezTo>
                    <a:cubicBezTo>
                      <a:pt x="22221" y="8165"/>
                      <a:pt x="37767" y="628"/>
                      <a:pt x="49696" y="0"/>
                    </a:cubicBezTo>
                    <a:lnTo>
                      <a:pt x="208722" y="9939"/>
                    </a:lnTo>
                    <a:cubicBezTo>
                      <a:pt x="221974" y="16565"/>
                      <a:pt x="239588" y="17964"/>
                      <a:pt x="248478" y="29817"/>
                    </a:cubicBezTo>
                    <a:cubicBezTo>
                      <a:pt x="261050" y="46580"/>
                      <a:pt x="261731" y="69574"/>
                      <a:pt x="268357" y="89452"/>
                    </a:cubicBezTo>
                    <a:cubicBezTo>
                      <a:pt x="283637" y="135291"/>
                      <a:pt x="276243" y="109005"/>
                      <a:pt x="288235" y="168965"/>
                    </a:cubicBezTo>
                    <a:cubicBezTo>
                      <a:pt x="320785" y="527017"/>
                      <a:pt x="310996" y="377776"/>
                      <a:pt x="288235" y="1083365"/>
                    </a:cubicBezTo>
                    <a:cubicBezTo>
                      <a:pt x="286936" y="1123649"/>
                      <a:pt x="268357" y="1202635"/>
                      <a:pt x="268357" y="1202635"/>
                    </a:cubicBezTo>
                    <a:cubicBezTo>
                      <a:pt x="271670" y="1311965"/>
                      <a:pt x="272392" y="1421405"/>
                      <a:pt x="278296" y="1530626"/>
                    </a:cubicBezTo>
                    <a:cubicBezTo>
                      <a:pt x="279033" y="1544266"/>
                      <a:pt x="285718" y="1556957"/>
                      <a:pt x="288235" y="1570383"/>
                    </a:cubicBezTo>
                    <a:cubicBezTo>
                      <a:pt x="295663" y="1609997"/>
                      <a:pt x="301487" y="1649896"/>
                      <a:pt x="308113" y="1689652"/>
                    </a:cubicBezTo>
                    <a:cubicBezTo>
                      <a:pt x="310890" y="1706316"/>
                      <a:pt x="314739" y="1722783"/>
                      <a:pt x="318052" y="1739348"/>
                    </a:cubicBezTo>
                    <a:cubicBezTo>
                      <a:pt x="321365" y="1785731"/>
                      <a:pt x="323123" y="1832251"/>
                      <a:pt x="327991" y="1878496"/>
                    </a:cubicBezTo>
                    <a:cubicBezTo>
                      <a:pt x="329759" y="1895296"/>
                      <a:pt x="336064" y="1911401"/>
                      <a:pt x="337930" y="1928191"/>
                    </a:cubicBezTo>
                    <a:cubicBezTo>
                      <a:pt x="359593" y="2123150"/>
                      <a:pt x="331304" y="1991137"/>
                      <a:pt x="367748" y="2136913"/>
                    </a:cubicBezTo>
                    <a:cubicBezTo>
                      <a:pt x="371061" y="2173357"/>
                      <a:pt x="372851" y="2209971"/>
                      <a:pt x="377687" y="2246244"/>
                    </a:cubicBezTo>
                    <a:cubicBezTo>
                      <a:pt x="379492" y="2259784"/>
                      <a:pt x="385549" y="2272499"/>
                      <a:pt x="387626" y="2286000"/>
                    </a:cubicBezTo>
                    <a:cubicBezTo>
                      <a:pt x="392188" y="2315652"/>
                      <a:pt x="390819" y="2346219"/>
                      <a:pt x="397565" y="2375452"/>
                    </a:cubicBezTo>
                    <a:cubicBezTo>
                      <a:pt x="400897" y="2389889"/>
                      <a:pt x="411606" y="2401591"/>
                      <a:pt x="417443" y="2415209"/>
                    </a:cubicBezTo>
                    <a:cubicBezTo>
                      <a:pt x="421570" y="2424839"/>
                      <a:pt x="423256" y="2435396"/>
                      <a:pt x="427383" y="2445026"/>
                    </a:cubicBezTo>
                    <a:cubicBezTo>
                      <a:pt x="437513" y="2468662"/>
                      <a:pt x="463612" y="2515625"/>
                      <a:pt x="477078" y="2534478"/>
                    </a:cubicBezTo>
                    <a:cubicBezTo>
                      <a:pt x="482525" y="2542104"/>
                      <a:pt x="490331" y="2547731"/>
                      <a:pt x="496957" y="2554357"/>
                    </a:cubicBezTo>
                    <a:cubicBezTo>
                      <a:pt x="503505" y="2574000"/>
                      <a:pt x="509258" y="2599978"/>
                      <a:pt x="526774" y="2613991"/>
                    </a:cubicBezTo>
                    <a:cubicBezTo>
                      <a:pt x="534955" y="2620536"/>
                      <a:pt x="546652" y="2620618"/>
                      <a:pt x="556591" y="2623931"/>
                    </a:cubicBezTo>
                    <a:cubicBezTo>
                      <a:pt x="563217" y="2630557"/>
                      <a:pt x="570616" y="2636492"/>
                      <a:pt x="576470" y="2643809"/>
                    </a:cubicBezTo>
                    <a:cubicBezTo>
                      <a:pt x="583932" y="2653137"/>
                      <a:pt x="587020" y="2666164"/>
                      <a:pt x="596348" y="2673626"/>
                    </a:cubicBezTo>
                    <a:cubicBezTo>
                      <a:pt x="611391" y="2685660"/>
                      <a:pt x="629008" y="2683565"/>
                      <a:pt x="646043" y="2683565"/>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Freeform: Shape 23">
                <a:extLst>
                  <a:ext uri="{FF2B5EF4-FFF2-40B4-BE49-F238E27FC236}">
                    <a16:creationId xmlns:a16="http://schemas.microsoft.com/office/drawing/2014/main" id="{B407C1E5-DDB4-4FED-85B1-448B095A2017}"/>
                  </a:ext>
                </a:extLst>
              </p:cNvPr>
              <p:cNvSpPr/>
              <p:nvPr/>
            </p:nvSpPr>
            <p:spPr>
              <a:xfrm>
                <a:off x="9988826" y="1520687"/>
                <a:ext cx="844397" cy="2678417"/>
              </a:xfrm>
              <a:custGeom>
                <a:avLst/>
                <a:gdLst>
                  <a:gd name="connsiteX0" fmla="*/ 0 w 745006"/>
                  <a:gd name="connsiteY0" fmla="*/ 2673626 h 2678417"/>
                  <a:gd name="connsiteX1" fmla="*/ 49696 w 745006"/>
                  <a:gd name="connsiteY1" fmla="*/ 2653748 h 2678417"/>
                  <a:gd name="connsiteX2" fmla="*/ 79513 w 745006"/>
                  <a:gd name="connsiteY2" fmla="*/ 2643809 h 2678417"/>
                  <a:gd name="connsiteX3" fmla="*/ 99392 w 745006"/>
                  <a:gd name="connsiteY3" fmla="*/ 2623930 h 2678417"/>
                  <a:gd name="connsiteX4" fmla="*/ 129209 w 745006"/>
                  <a:gd name="connsiteY4" fmla="*/ 2604052 h 2678417"/>
                  <a:gd name="connsiteX5" fmla="*/ 208722 w 745006"/>
                  <a:gd name="connsiteY5" fmla="*/ 2524539 h 2678417"/>
                  <a:gd name="connsiteX6" fmla="*/ 248479 w 745006"/>
                  <a:gd name="connsiteY6" fmla="*/ 2484783 h 2678417"/>
                  <a:gd name="connsiteX7" fmla="*/ 268357 w 745006"/>
                  <a:gd name="connsiteY7" fmla="*/ 2445026 h 2678417"/>
                  <a:gd name="connsiteX8" fmla="*/ 288235 w 745006"/>
                  <a:gd name="connsiteY8" fmla="*/ 2395330 h 2678417"/>
                  <a:gd name="connsiteX9" fmla="*/ 327992 w 745006"/>
                  <a:gd name="connsiteY9" fmla="*/ 2335696 h 2678417"/>
                  <a:gd name="connsiteX10" fmla="*/ 347870 w 745006"/>
                  <a:gd name="connsiteY10" fmla="*/ 2266122 h 2678417"/>
                  <a:gd name="connsiteX11" fmla="*/ 377687 w 745006"/>
                  <a:gd name="connsiteY11" fmla="*/ 2176670 h 2678417"/>
                  <a:gd name="connsiteX12" fmla="*/ 407505 w 745006"/>
                  <a:gd name="connsiteY12" fmla="*/ 1997765 h 2678417"/>
                  <a:gd name="connsiteX13" fmla="*/ 437322 w 745006"/>
                  <a:gd name="connsiteY13" fmla="*/ 1848678 h 2678417"/>
                  <a:gd name="connsiteX14" fmla="*/ 447261 w 745006"/>
                  <a:gd name="connsiteY14" fmla="*/ 1779104 h 2678417"/>
                  <a:gd name="connsiteX15" fmla="*/ 457200 w 745006"/>
                  <a:gd name="connsiteY15" fmla="*/ 1699591 h 2678417"/>
                  <a:gd name="connsiteX16" fmla="*/ 477079 w 745006"/>
                  <a:gd name="connsiteY16" fmla="*/ 1590261 h 2678417"/>
                  <a:gd name="connsiteX17" fmla="*/ 506896 w 745006"/>
                  <a:gd name="connsiteY17" fmla="*/ 1282148 h 2678417"/>
                  <a:gd name="connsiteX18" fmla="*/ 487018 w 745006"/>
                  <a:gd name="connsiteY18" fmla="*/ 824948 h 2678417"/>
                  <a:gd name="connsiteX19" fmla="*/ 367748 w 745006"/>
                  <a:gd name="connsiteY19" fmla="*/ 566530 h 2678417"/>
                  <a:gd name="connsiteX20" fmla="*/ 337931 w 745006"/>
                  <a:gd name="connsiteY20" fmla="*/ 496956 h 2678417"/>
                  <a:gd name="connsiteX21" fmla="*/ 288235 w 745006"/>
                  <a:gd name="connsiteY21" fmla="*/ 417443 h 2678417"/>
                  <a:gd name="connsiteX22" fmla="*/ 248479 w 745006"/>
                  <a:gd name="connsiteY22" fmla="*/ 298174 h 2678417"/>
                  <a:gd name="connsiteX23" fmla="*/ 228600 w 745006"/>
                  <a:gd name="connsiteY23" fmla="*/ 188843 h 2678417"/>
                  <a:gd name="connsiteX24" fmla="*/ 258418 w 745006"/>
                  <a:gd name="connsiteY24" fmla="*/ 49696 h 2678417"/>
                  <a:gd name="connsiteX25" fmla="*/ 327992 w 745006"/>
                  <a:gd name="connsiteY25" fmla="*/ 9939 h 2678417"/>
                  <a:gd name="connsiteX26" fmla="*/ 357809 w 745006"/>
                  <a:gd name="connsiteY26" fmla="*/ 0 h 2678417"/>
                  <a:gd name="connsiteX27" fmla="*/ 427383 w 745006"/>
                  <a:gd name="connsiteY27" fmla="*/ 19878 h 2678417"/>
                  <a:gd name="connsiteX28" fmla="*/ 477079 w 745006"/>
                  <a:gd name="connsiteY28" fmla="*/ 69574 h 2678417"/>
                  <a:gd name="connsiteX29" fmla="*/ 526774 w 745006"/>
                  <a:gd name="connsiteY29" fmla="*/ 129209 h 2678417"/>
                  <a:gd name="connsiteX30" fmla="*/ 566531 w 745006"/>
                  <a:gd name="connsiteY30" fmla="*/ 198783 h 2678417"/>
                  <a:gd name="connsiteX31" fmla="*/ 596348 w 745006"/>
                  <a:gd name="connsiteY31" fmla="*/ 298174 h 2678417"/>
                  <a:gd name="connsiteX32" fmla="*/ 606287 w 745006"/>
                  <a:gd name="connsiteY32" fmla="*/ 347870 h 2678417"/>
                  <a:gd name="connsiteX33" fmla="*/ 616226 w 745006"/>
                  <a:gd name="connsiteY33" fmla="*/ 407504 h 2678417"/>
                  <a:gd name="connsiteX34" fmla="*/ 636105 w 745006"/>
                  <a:gd name="connsiteY34" fmla="*/ 447261 h 2678417"/>
                  <a:gd name="connsiteX35" fmla="*/ 646044 w 745006"/>
                  <a:gd name="connsiteY35" fmla="*/ 556591 h 2678417"/>
                  <a:gd name="connsiteX36" fmla="*/ 665922 w 745006"/>
                  <a:gd name="connsiteY36" fmla="*/ 665922 h 2678417"/>
                  <a:gd name="connsiteX37" fmla="*/ 655983 w 745006"/>
                  <a:gd name="connsiteY37" fmla="*/ 1123122 h 2678417"/>
                  <a:gd name="connsiteX38" fmla="*/ 636105 w 745006"/>
                  <a:gd name="connsiteY38" fmla="*/ 1242391 h 2678417"/>
                  <a:gd name="connsiteX39" fmla="*/ 626166 w 745006"/>
                  <a:gd name="connsiteY39" fmla="*/ 1311965 h 2678417"/>
                  <a:gd name="connsiteX40" fmla="*/ 596348 w 745006"/>
                  <a:gd name="connsiteY40" fmla="*/ 1461052 h 2678417"/>
                  <a:gd name="connsiteX41" fmla="*/ 576470 w 745006"/>
                  <a:gd name="connsiteY41" fmla="*/ 1639956 h 2678417"/>
                  <a:gd name="connsiteX42" fmla="*/ 586409 w 745006"/>
                  <a:gd name="connsiteY42" fmla="*/ 2375452 h 2678417"/>
                  <a:gd name="connsiteX43" fmla="*/ 596348 w 745006"/>
                  <a:gd name="connsiteY43" fmla="*/ 2415209 h 2678417"/>
                  <a:gd name="connsiteX44" fmla="*/ 616226 w 745006"/>
                  <a:gd name="connsiteY44" fmla="*/ 2504661 h 2678417"/>
                  <a:gd name="connsiteX45" fmla="*/ 665922 w 745006"/>
                  <a:gd name="connsiteY45" fmla="*/ 2584174 h 2678417"/>
                  <a:gd name="connsiteX46" fmla="*/ 695740 w 745006"/>
                  <a:gd name="connsiteY46" fmla="*/ 2643809 h 2678417"/>
                  <a:gd name="connsiteX47" fmla="*/ 735496 w 745006"/>
                  <a:gd name="connsiteY47" fmla="*/ 2663687 h 2678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745006" h="2678417">
                    <a:moveTo>
                      <a:pt x="0" y="2673626"/>
                    </a:moveTo>
                    <a:cubicBezTo>
                      <a:pt x="16565" y="2667000"/>
                      <a:pt x="32991" y="2660012"/>
                      <a:pt x="49696" y="2653748"/>
                    </a:cubicBezTo>
                    <a:cubicBezTo>
                      <a:pt x="59506" y="2650069"/>
                      <a:pt x="70529" y="2649199"/>
                      <a:pt x="79513" y="2643809"/>
                    </a:cubicBezTo>
                    <a:cubicBezTo>
                      <a:pt x="87549" y="2638988"/>
                      <a:pt x="92074" y="2629784"/>
                      <a:pt x="99392" y="2623930"/>
                    </a:cubicBezTo>
                    <a:cubicBezTo>
                      <a:pt x="108720" y="2616468"/>
                      <a:pt x="120370" y="2612087"/>
                      <a:pt x="129209" y="2604052"/>
                    </a:cubicBezTo>
                    <a:cubicBezTo>
                      <a:pt x="156944" y="2578838"/>
                      <a:pt x="182218" y="2551043"/>
                      <a:pt x="208722" y="2524539"/>
                    </a:cubicBezTo>
                    <a:lnTo>
                      <a:pt x="248479" y="2484783"/>
                    </a:lnTo>
                    <a:cubicBezTo>
                      <a:pt x="255105" y="2471531"/>
                      <a:pt x="262340" y="2458566"/>
                      <a:pt x="268357" y="2445026"/>
                    </a:cubicBezTo>
                    <a:cubicBezTo>
                      <a:pt x="275603" y="2428722"/>
                      <a:pt x="279692" y="2410993"/>
                      <a:pt x="288235" y="2395330"/>
                    </a:cubicBezTo>
                    <a:cubicBezTo>
                      <a:pt x="299675" y="2374357"/>
                      <a:pt x="314740" y="2355574"/>
                      <a:pt x="327992" y="2335696"/>
                    </a:cubicBezTo>
                    <a:cubicBezTo>
                      <a:pt x="334618" y="2312505"/>
                      <a:pt x="340676" y="2289143"/>
                      <a:pt x="347870" y="2266122"/>
                    </a:cubicBezTo>
                    <a:cubicBezTo>
                      <a:pt x="357245" y="2236122"/>
                      <a:pt x="369688" y="2207065"/>
                      <a:pt x="377687" y="2176670"/>
                    </a:cubicBezTo>
                    <a:cubicBezTo>
                      <a:pt x="407972" y="2061588"/>
                      <a:pt x="389290" y="2102502"/>
                      <a:pt x="407505" y="1997765"/>
                    </a:cubicBezTo>
                    <a:cubicBezTo>
                      <a:pt x="416188" y="1947835"/>
                      <a:pt x="430155" y="1898848"/>
                      <a:pt x="437322" y="1848678"/>
                    </a:cubicBezTo>
                    <a:cubicBezTo>
                      <a:pt x="440635" y="1825487"/>
                      <a:pt x="444165" y="1802325"/>
                      <a:pt x="447261" y="1779104"/>
                    </a:cubicBezTo>
                    <a:cubicBezTo>
                      <a:pt x="450791" y="1752628"/>
                      <a:pt x="453034" y="1725975"/>
                      <a:pt x="457200" y="1699591"/>
                    </a:cubicBezTo>
                    <a:cubicBezTo>
                      <a:pt x="462977" y="1663003"/>
                      <a:pt x="472700" y="1627042"/>
                      <a:pt x="477079" y="1590261"/>
                    </a:cubicBezTo>
                    <a:cubicBezTo>
                      <a:pt x="489277" y="1487800"/>
                      <a:pt x="506896" y="1282148"/>
                      <a:pt x="506896" y="1282148"/>
                    </a:cubicBezTo>
                    <a:cubicBezTo>
                      <a:pt x="500270" y="1129748"/>
                      <a:pt x="508932" y="975910"/>
                      <a:pt x="487018" y="824948"/>
                    </a:cubicBezTo>
                    <a:cubicBezTo>
                      <a:pt x="481073" y="783990"/>
                      <a:pt x="393081" y="620362"/>
                      <a:pt x="367748" y="566530"/>
                    </a:cubicBezTo>
                    <a:cubicBezTo>
                      <a:pt x="357005" y="543700"/>
                      <a:pt x="349805" y="519219"/>
                      <a:pt x="337931" y="496956"/>
                    </a:cubicBezTo>
                    <a:cubicBezTo>
                      <a:pt x="323223" y="469378"/>
                      <a:pt x="301061" y="445945"/>
                      <a:pt x="288235" y="417443"/>
                    </a:cubicBezTo>
                    <a:cubicBezTo>
                      <a:pt x="271038" y="379227"/>
                      <a:pt x="256697" y="339267"/>
                      <a:pt x="248479" y="298174"/>
                    </a:cubicBezTo>
                    <a:cubicBezTo>
                      <a:pt x="234588" y="228717"/>
                      <a:pt x="241317" y="265141"/>
                      <a:pt x="228600" y="188843"/>
                    </a:cubicBezTo>
                    <a:cubicBezTo>
                      <a:pt x="238539" y="142461"/>
                      <a:pt x="242630" y="94427"/>
                      <a:pt x="258418" y="49696"/>
                    </a:cubicBezTo>
                    <a:cubicBezTo>
                      <a:pt x="270257" y="16153"/>
                      <a:pt x="301457" y="17520"/>
                      <a:pt x="327992" y="9939"/>
                    </a:cubicBezTo>
                    <a:cubicBezTo>
                      <a:pt x="338066" y="7061"/>
                      <a:pt x="347870" y="3313"/>
                      <a:pt x="357809" y="0"/>
                    </a:cubicBezTo>
                    <a:cubicBezTo>
                      <a:pt x="381000" y="6626"/>
                      <a:pt x="404989" y="10920"/>
                      <a:pt x="427383" y="19878"/>
                    </a:cubicBezTo>
                    <a:cubicBezTo>
                      <a:pt x="461581" y="33557"/>
                      <a:pt x="456133" y="42643"/>
                      <a:pt x="477079" y="69574"/>
                    </a:cubicBezTo>
                    <a:cubicBezTo>
                      <a:pt x="492965" y="89999"/>
                      <a:pt x="510888" y="108784"/>
                      <a:pt x="526774" y="129209"/>
                    </a:cubicBezTo>
                    <a:cubicBezTo>
                      <a:pt x="546446" y="154502"/>
                      <a:pt x="551762" y="169245"/>
                      <a:pt x="566531" y="198783"/>
                    </a:cubicBezTo>
                    <a:cubicBezTo>
                      <a:pt x="592351" y="327881"/>
                      <a:pt x="557119" y="167410"/>
                      <a:pt x="596348" y="298174"/>
                    </a:cubicBezTo>
                    <a:cubicBezTo>
                      <a:pt x="601202" y="314355"/>
                      <a:pt x="603265" y="331249"/>
                      <a:pt x="606287" y="347870"/>
                    </a:cubicBezTo>
                    <a:cubicBezTo>
                      <a:pt x="609892" y="367697"/>
                      <a:pt x="610435" y="388202"/>
                      <a:pt x="616226" y="407504"/>
                    </a:cubicBezTo>
                    <a:cubicBezTo>
                      <a:pt x="620484" y="421696"/>
                      <a:pt x="629479" y="434009"/>
                      <a:pt x="636105" y="447261"/>
                    </a:cubicBezTo>
                    <a:cubicBezTo>
                      <a:pt x="639418" y="483704"/>
                      <a:pt x="641768" y="520248"/>
                      <a:pt x="646044" y="556591"/>
                    </a:cubicBezTo>
                    <a:cubicBezTo>
                      <a:pt x="649677" y="587474"/>
                      <a:pt x="659645" y="634536"/>
                      <a:pt x="665922" y="665922"/>
                    </a:cubicBezTo>
                    <a:cubicBezTo>
                      <a:pt x="662609" y="818322"/>
                      <a:pt x="663857" y="970889"/>
                      <a:pt x="655983" y="1123122"/>
                    </a:cubicBezTo>
                    <a:cubicBezTo>
                      <a:pt x="653901" y="1163373"/>
                      <a:pt x="642391" y="1202579"/>
                      <a:pt x="636105" y="1242391"/>
                    </a:cubicBezTo>
                    <a:cubicBezTo>
                      <a:pt x="632451" y="1265531"/>
                      <a:pt x="630357" y="1288916"/>
                      <a:pt x="626166" y="1311965"/>
                    </a:cubicBezTo>
                    <a:cubicBezTo>
                      <a:pt x="617100" y="1361827"/>
                      <a:pt x="601391" y="1410624"/>
                      <a:pt x="596348" y="1461052"/>
                    </a:cubicBezTo>
                    <a:cubicBezTo>
                      <a:pt x="583751" y="1587021"/>
                      <a:pt x="590539" y="1527405"/>
                      <a:pt x="576470" y="1639956"/>
                    </a:cubicBezTo>
                    <a:cubicBezTo>
                      <a:pt x="579783" y="1885121"/>
                      <a:pt x="580124" y="2130345"/>
                      <a:pt x="586409" y="2375452"/>
                    </a:cubicBezTo>
                    <a:cubicBezTo>
                      <a:pt x="586759" y="2389108"/>
                      <a:pt x="593669" y="2401814"/>
                      <a:pt x="596348" y="2415209"/>
                    </a:cubicBezTo>
                    <a:cubicBezTo>
                      <a:pt x="600132" y="2434128"/>
                      <a:pt x="604010" y="2482265"/>
                      <a:pt x="616226" y="2504661"/>
                    </a:cubicBezTo>
                    <a:cubicBezTo>
                      <a:pt x="631193" y="2532100"/>
                      <a:pt x="656038" y="2554523"/>
                      <a:pt x="665922" y="2584174"/>
                    </a:cubicBezTo>
                    <a:cubicBezTo>
                      <a:pt x="672470" y="2603817"/>
                      <a:pt x="678223" y="2629796"/>
                      <a:pt x="695740" y="2643809"/>
                    </a:cubicBezTo>
                    <a:cubicBezTo>
                      <a:pt x="809948" y="2735176"/>
                      <a:pt x="682396" y="2610587"/>
                      <a:pt x="735496" y="2663687"/>
                    </a:cubicBezTo>
                  </a:path>
                </a:pathLst>
              </a:cu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0B22CE80-0D85-4C13-A552-24D8A089871C}"/>
                  </a:ext>
                </a:extLst>
              </p:cNvPr>
              <p:cNvSpPr/>
              <p:nvPr/>
            </p:nvSpPr>
            <p:spPr>
              <a:xfrm>
                <a:off x="7891670" y="1868557"/>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reeform: Shape 26">
                <a:extLst>
                  <a:ext uri="{FF2B5EF4-FFF2-40B4-BE49-F238E27FC236}">
                    <a16:creationId xmlns:a16="http://schemas.microsoft.com/office/drawing/2014/main" id="{721572A7-B438-4664-BD92-082EF97A0696}"/>
                  </a:ext>
                </a:extLst>
              </p:cNvPr>
              <p:cNvSpPr/>
              <p:nvPr/>
            </p:nvSpPr>
            <p:spPr>
              <a:xfrm>
                <a:off x="7863740" y="2166222"/>
                <a:ext cx="287351" cy="35857"/>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reeform: Shape 27">
                <a:extLst>
                  <a:ext uri="{FF2B5EF4-FFF2-40B4-BE49-F238E27FC236}">
                    <a16:creationId xmlns:a16="http://schemas.microsoft.com/office/drawing/2014/main" id="{DAA949D1-0A3D-4A87-892D-C83EA23A4321}"/>
                  </a:ext>
                </a:extLst>
              </p:cNvPr>
              <p:cNvSpPr/>
              <p:nvPr/>
            </p:nvSpPr>
            <p:spPr>
              <a:xfrm>
                <a:off x="9007472" y="2135644"/>
                <a:ext cx="207838" cy="56972"/>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reeform: Shape 28">
                <a:extLst>
                  <a:ext uri="{FF2B5EF4-FFF2-40B4-BE49-F238E27FC236}">
                    <a16:creationId xmlns:a16="http://schemas.microsoft.com/office/drawing/2014/main" id="{68459C1A-80E3-4961-A3E4-80EAB0A0CD9C}"/>
                  </a:ext>
                </a:extLst>
              </p:cNvPr>
              <p:cNvSpPr/>
              <p:nvPr/>
            </p:nvSpPr>
            <p:spPr>
              <a:xfrm>
                <a:off x="10271876" y="1842078"/>
                <a:ext cx="382872" cy="47310"/>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Shape 29">
                <a:extLst>
                  <a:ext uri="{FF2B5EF4-FFF2-40B4-BE49-F238E27FC236}">
                    <a16:creationId xmlns:a16="http://schemas.microsoft.com/office/drawing/2014/main" id="{57C85A8C-F0BE-4907-BE7B-4888DDEADE63}"/>
                  </a:ext>
                </a:extLst>
              </p:cNvPr>
              <p:cNvSpPr/>
              <p:nvPr/>
            </p:nvSpPr>
            <p:spPr>
              <a:xfrm>
                <a:off x="8937014" y="1889388"/>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Shape 30">
                <a:extLst>
                  <a:ext uri="{FF2B5EF4-FFF2-40B4-BE49-F238E27FC236}">
                    <a16:creationId xmlns:a16="http://schemas.microsoft.com/office/drawing/2014/main" id="{A3E95A89-1CC5-45EF-8D5E-6AE1559E3AF5}"/>
                  </a:ext>
                </a:extLst>
              </p:cNvPr>
              <p:cNvSpPr/>
              <p:nvPr/>
            </p:nvSpPr>
            <p:spPr>
              <a:xfrm>
                <a:off x="10463312" y="2231768"/>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Shape 31">
                <a:extLst>
                  <a:ext uri="{FF2B5EF4-FFF2-40B4-BE49-F238E27FC236}">
                    <a16:creationId xmlns:a16="http://schemas.microsoft.com/office/drawing/2014/main" id="{1959B5D8-5686-4B13-96E3-F539E563CCC0}"/>
                  </a:ext>
                </a:extLst>
              </p:cNvPr>
              <p:cNvSpPr/>
              <p:nvPr/>
            </p:nvSpPr>
            <p:spPr>
              <a:xfrm>
                <a:off x="10382492" y="3749351"/>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Shape 32">
                <a:extLst>
                  <a:ext uri="{FF2B5EF4-FFF2-40B4-BE49-F238E27FC236}">
                    <a16:creationId xmlns:a16="http://schemas.microsoft.com/office/drawing/2014/main" id="{2204E6DD-4DFE-4833-ABC4-C3AF5E455D49}"/>
                  </a:ext>
                </a:extLst>
              </p:cNvPr>
              <p:cNvSpPr/>
              <p:nvPr/>
            </p:nvSpPr>
            <p:spPr>
              <a:xfrm>
                <a:off x="9069055" y="3891542"/>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Shape 33">
                <a:extLst>
                  <a:ext uri="{FF2B5EF4-FFF2-40B4-BE49-F238E27FC236}">
                    <a16:creationId xmlns:a16="http://schemas.microsoft.com/office/drawing/2014/main" id="{761CA014-CE2B-4DCC-B2EE-1332E4EBE22B}"/>
                  </a:ext>
                </a:extLst>
              </p:cNvPr>
              <p:cNvSpPr/>
              <p:nvPr/>
            </p:nvSpPr>
            <p:spPr>
              <a:xfrm>
                <a:off x="7882613" y="3790123"/>
                <a:ext cx="278295" cy="20831"/>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Shape 34">
                <a:extLst>
                  <a:ext uri="{FF2B5EF4-FFF2-40B4-BE49-F238E27FC236}">
                    <a16:creationId xmlns:a16="http://schemas.microsoft.com/office/drawing/2014/main" id="{1ECDD898-378B-4CD4-ADDF-5CF8C5CAB457}"/>
                  </a:ext>
                </a:extLst>
              </p:cNvPr>
              <p:cNvSpPr/>
              <p:nvPr/>
            </p:nvSpPr>
            <p:spPr>
              <a:xfrm>
                <a:off x="9076162" y="3357834"/>
                <a:ext cx="139147"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Shape 35">
                <a:extLst>
                  <a:ext uri="{FF2B5EF4-FFF2-40B4-BE49-F238E27FC236}">
                    <a16:creationId xmlns:a16="http://schemas.microsoft.com/office/drawing/2014/main" id="{6B6D110B-87C4-4E1C-8D6B-450A034A0963}"/>
                  </a:ext>
                </a:extLst>
              </p:cNvPr>
              <p:cNvSpPr/>
              <p:nvPr/>
            </p:nvSpPr>
            <p:spPr>
              <a:xfrm>
                <a:off x="9007472" y="2553895"/>
                <a:ext cx="207837"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Shape 36">
                <a:extLst>
                  <a:ext uri="{FF2B5EF4-FFF2-40B4-BE49-F238E27FC236}">
                    <a16:creationId xmlns:a16="http://schemas.microsoft.com/office/drawing/2014/main" id="{CBA0E3C2-4DB8-40DE-97F6-A41982246769}"/>
                  </a:ext>
                </a:extLst>
              </p:cNvPr>
              <p:cNvSpPr/>
              <p:nvPr/>
            </p:nvSpPr>
            <p:spPr>
              <a:xfrm>
                <a:off x="7911985" y="3269206"/>
                <a:ext cx="208510"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Freeform: Shape 37">
                <a:extLst>
                  <a:ext uri="{FF2B5EF4-FFF2-40B4-BE49-F238E27FC236}">
                    <a16:creationId xmlns:a16="http://schemas.microsoft.com/office/drawing/2014/main" id="{400F9536-23D7-423A-A77E-5624627496F9}"/>
                  </a:ext>
                </a:extLst>
              </p:cNvPr>
              <p:cNvSpPr/>
              <p:nvPr/>
            </p:nvSpPr>
            <p:spPr>
              <a:xfrm>
                <a:off x="7918175" y="2597329"/>
                <a:ext cx="125895"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Shape 38">
                <a:extLst>
                  <a:ext uri="{FF2B5EF4-FFF2-40B4-BE49-F238E27FC236}">
                    <a16:creationId xmlns:a16="http://schemas.microsoft.com/office/drawing/2014/main" id="{1960ECEE-FC73-4C8E-9285-6B0C51067E08}"/>
                  </a:ext>
                </a:extLst>
              </p:cNvPr>
              <p:cNvSpPr/>
              <p:nvPr/>
            </p:nvSpPr>
            <p:spPr>
              <a:xfrm>
                <a:off x="10515601" y="3198094"/>
                <a:ext cx="139147"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Shape 39">
                <a:extLst>
                  <a:ext uri="{FF2B5EF4-FFF2-40B4-BE49-F238E27FC236}">
                    <a16:creationId xmlns:a16="http://schemas.microsoft.com/office/drawing/2014/main" id="{36002433-62B3-4317-887B-00D34C3C70D6}"/>
                  </a:ext>
                </a:extLst>
              </p:cNvPr>
              <p:cNvSpPr/>
              <p:nvPr/>
            </p:nvSpPr>
            <p:spPr>
              <a:xfrm>
                <a:off x="10560080" y="2692557"/>
                <a:ext cx="139147" cy="45719"/>
              </a:xfrm>
              <a:custGeom>
                <a:avLst/>
                <a:gdLst>
                  <a:gd name="connsiteX0" fmla="*/ 0 w 278295"/>
                  <a:gd name="connsiteY0" fmla="*/ 0 h 20831"/>
                  <a:gd name="connsiteX1" fmla="*/ 278295 w 278295"/>
                  <a:gd name="connsiteY1" fmla="*/ 19878 h 20831"/>
                </a:gdLst>
                <a:ahLst/>
                <a:cxnLst>
                  <a:cxn ang="0">
                    <a:pos x="connsiteX0" y="connsiteY0"/>
                  </a:cxn>
                  <a:cxn ang="0">
                    <a:pos x="connsiteX1" y="connsiteY1"/>
                  </a:cxn>
                </a:cxnLst>
                <a:rect l="l" t="t" r="r" b="b"/>
                <a:pathLst>
                  <a:path w="278295" h="20831">
                    <a:moveTo>
                      <a:pt x="0" y="0"/>
                    </a:moveTo>
                    <a:cubicBezTo>
                      <a:pt x="178326" y="27435"/>
                      <a:pt x="85632" y="19878"/>
                      <a:pt x="278295" y="19878"/>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41" name="Hexagon 40">
            <a:extLst>
              <a:ext uri="{FF2B5EF4-FFF2-40B4-BE49-F238E27FC236}">
                <a16:creationId xmlns:a16="http://schemas.microsoft.com/office/drawing/2014/main" id="{9262118F-AA6D-4E9B-A711-FF8A22887D52}"/>
              </a:ext>
            </a:extLst>
          </p:cNvPr>
          <p:cNvSpPr/>
          <p:nvPr/>
        </p:nvSpPr>
        <p:spPr>
          <a:xfrm>
            <a:off x="8275273" y="1384658"/>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Hexagon 43">
            <a:extLst>
              <a:ext uri="{FF2B5EF4-FFF2-40B4-BE49-F238E27FC236}">
                <a16:creationId xmlns:a16="http://schemas.microsoft.com/office/drawing/2014/main" id="{7AC577C9-4FB8-474E-AF7C-D14DA1C42680}"/>
              </a:ext>
            </a:extLst>
          </p:cNvPr>
          <p:cNvSpPr/>
          <p:nvPr/>
        </p:nvSpPr>
        <p:spPr>
          <a:xfrm>
            <a:off x="6916019" y="2681956"/>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Hexagon 44">
            <a:extLst>
              <a:ext uri="{FF2B5EF4-FFF2-40B4-BE49-F238E27FC236}">
                <a16:creationId xmlns:a16="http://schemas.microsoft.com/office/drawing/2014/main" id="{47B212FE-7278-422D-A3A8-F92B45EDB616}"/>
              </a:ext>
            </a:extLst>
          </p:cNvPr>
          <p:cNvSpPr/>
          <p:nvPr/>
        </p:nvSpPr>
        <p:spPr>
          <a:xfrm>
            <a:off x="10261665" y="2314915"/>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Hexagon 45">
            <a:extLst>
              <a:ext uri="{FF2B5EF4-FFF2-40B4-BE49-F238E27FC236}">
                <a16:creationId xmlns:a16="http://schemas.microsoft.com/office/drawing/2014/main" id="{57BEF651-871D-4FCD-869B-02B81CBD8F63}"/>
              </a:ext>
            </a:extLst>
          </p:cNvPr>
          <p:cNvSpPr/>
          <p:nvPr/>
        </p:nvSpPr>
        <p:spPr>
          <a:xfrm>
            <a:off x="6893804" y="5135651"/>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Hexagon 46">
            <a:extLst>
              <a:ext uri="{FF2B5EF4-FFF2-40B4-BE49-F238E27FC236}">
                <a16:creationId xmlns:a16="http://schemas.microsoft.com/office/drawing/2014/main" id="{166CB0CB-BA72-4E54-8E62-7F16CAAE75DF}"/>
              </a:ext>
            </a:extLst>
          </p:cNvPr>
          <p:cNvSpPr/>
          <p:nvPr/>
        </p:nvSpPr>
        <p:spPr>
          <a:xfrm>
            <a:off x="9495124" y="5664352"/>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Hexagon 47">
            <a:extLst>
              <a:ext uri="{FF2B5EF4-FFF2-40B4-BE49-F238E27FC236}">
                <a16:creationId xmlns:a16="http://schemas.microsoft.com/office/drawing/2014/main" id="{236E02D3-C175-4A2E-818F-74ADDF356791}"/>
              </a:ext>
            </a:extLst>
          </p:cNvPr>
          <p:cNvSpPr/>
          <p:nvPr/>
        </p:nvSpPr>
        <p:spPr>
          <a:xfrm>
            <a:off x="8581928" y="2759749"/>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Hexagon 48">
            <a:extLst>
              <a:ext uri="{FF2B5EF4-FFF2-40B4-BE49-F238E27FC236}">
                <a16:creationId xmlns:a16="http://schemas.microsoft.com/office/drawing/2014/main" id="{E7EA1153-2FCF-4F89-AE69-2F461DFCD386}"/>
              </a:ext>
            </a:extLst>
          </p:cNvPr>
          <p:cNvSpPr/>
          <p:nvPr/>
        </p:nvSpPr>
        <p:spPr>
          <a:xfrm>
            <a:off x="10426217" y="4865082"/>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Hexagon 49">
            <a:extLst>
              <a:ext uri="{FF2B5EF4-FFF2-40B4-BE49-F238E27FC236}">
                <a16:creationId xmlns:a16="http://schemas.microsoft.com/office/drawing/2014/main" id="{B3C6F1D9-AE72-446A-A67D-1594F9F54FF0}"/>
              </a:ext>
            </a:extLst>
          </p:cNvPr>
          <p:cNvSpPr/>
          <p:nvPr/>
        </p:nvSpPr>
        <p:spPr>
          <a:xfrm>
            <a:off x="7649649" y="3865148"/>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Hexagon 50">
            <a:extLst>
              <a:ext uri="{FF2B5EF4-FFF2-40B4-BE49-F238E27FC236}">
                <a16:creationId xmlns:a16="http://schemas.microsoft.com/office/drawing/2014/main" id="{93F57176-A306-4AFE-A2EF-FA90C53254F2}"/>
              </a:ext>
            </a:extLst>
          </p:cNvPr>
          <p:cNvSpPr/>
          <p:nvPr/>
        </p:nvSpPr>
        <p:spPr>
          <a:xfrm>
            <a:off x="7093439" y="3664704"/>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Hexagon 51">
            <a:extLst>
              <a:ext uri="{FF2B5EF4-FFF2-40B4-BE49-F238E27FC236}">
                <a16:creationId xmlns:a16="http://schemas.microsoft.com/office/drawing/2014/main" id="{3D1D024F-2C33-42E6-881E-A14CDA3A5D7B}"/>
              </a:ext>
            </a:extLst>
          </p:cNvPr>
          <p:cNvSpPr/>
          <p:nvPr/>
        </p:nvSpPr>
        <p:spPr>
          <a:xfrm>
            <a:off x="8253298" y="5740641"/>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Hexagon 52">
            <a:extLst>
              <a:ext uri="{FF2B5EF4-FFF2-40B4-BE49-F238E27FC236}">
                <a16:creationId xmlns:a16="http://schemas.microsoft.com/office/drawing/2014/main" id="{59053165-717E-42FB-A577-8942D16903B3}"/>
              </a:ext>
            </a:extLst>
          </p:cNvPr>
          <p:cNvSpPr/>
          <p:nvPr/>
        </p:nvSpPr>
        <p:spPr>
          <a:xfrm>
            <a:off x="10324811" y="3819817"/>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Hexagon 53">
            <a:extLst>
              <a:ext uri="{FF2B5EF4-FFF2-40B4-BE49-F238E27FC236}">
                <a16:creationId xmlns:a16="http://schemas.microsoft.com/office/drawing/2014/main" id="{39F64C3A-CE66-4983-835E-3BFF8A6F8663}"/>
              </a:ext>
            </a:extLst>
          </p:cNvPr>
          <p:cNvSpPr/>
          <p:nvPr/>
        </p:nvSpPr>
        <p:spPr>
          <a:xfrm>
            <a:off x="10372414" y="5691003"/>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Hexagon 55">
            <a:extLst>
              <a:ext uri="{FF2B5EF4-FFF2-40B4-BE49-F238E27FC236}">
                <a16:creationId xmlns:a16="http://schemas.microsoft.com/office/drawing/2014/main" id="{7E7A7358-CD99-4D07-9965-A27DF3E03CAF}"/>
              </a:ext>
            </a:extLst>
          </p:cNvPr>
          <p:cNvSpPr/>
          <p:nvPr/>
        </p:nvSpPr>
        <p:spPr>
          <a:xfrm>
            <a:off x="7011163" y="5880742"/>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Hexagon 56">
            <a:extLst>
              <a:ext uri="{FF2B5EF4-FFF2-40B4-BE49-F238E27FC236}">
                <a16:creationId xmlns:a16="http://schemas.microsoft.com/office/drawing/2014/main" id="{30250865-83D4-4432-8317-E2273169FB4E}"/>
              </a:ext>
            </a:extLst>
          </p:cNvPr>
          <p:cNvSpPr/>
          <p:nvPr/>
        </p:nvSpPr>
        <p:spPr>
          <a:xfrm>
            <a:off x="8686002" y="4993796"/>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Hexagon 57">
            <a:extLst>
              <a:ext uri="{FF2B5EF4-FFF2-40B4-BE49-F238E27FC236}">
                <a16:creationId xmlns:a16="http://schemas.microsoft.com/office/drawing/2014/main" id="{24CAD01B-BD36-4D66-A68B-8B455880A864}"/>
              </a:ext>
            </a:extLst>
          </p:cNvPr>
          <p:cNvSpPr/>
          <p:nvPr/>
        </p:nvSpPr>
        <p:spPr>
          <a:xfrm>
            <a:off x="8599976" y="3650033"/>
            <a:ext cx="164552" cy="141855"/>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293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0157 -0.00394 L 0.00157 -0.00394 C 5E-6 0.00347 -0.00169 0.01065 -0.00312 0.01829 C -0.00377 0.02083 -0.00468 0.02361 -0.00468 0.02662 C -0.00468 0.03866 -0.0039 0.05069 -0.00312 0.06273 C -0.00286 0.06736 -0.00221 0.07199 -0.00156 0.07662 C -0.00117 0.08032 -0.00013 0.08379 5E-6 0.08773 C 0.0004 0.10694 5E-6 0.12662 5E-6 0.14606 L 5E-6 0.14606 " pathEditMode="relative" ptsTypes="AAAAAAAAA">
                                      <p:cBhvr>
                                        <p:cTn id="6" dur="2000" fill="hold"/>
                                        <p:tgtEl>
                                          <p:spTgt spid="41"/>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8668FCD3-3CA1-4E61-B17E-4B8204BD86AE}">
  <ds:schemaRefs>
    <ds:schemaRef ds:uri="http://schemas.microsoft.com/sharepoint/v3/contenttype/forms"/>
  </ds:schemaRefs>
</ds:datastoreItem>
</file>

<file path=customXml/itemProps2.xml><?xml version="1.0" encoding="utf-8"?>
<ds:datastoreItem xmlns:ds="http://schemas.openxmlformats.org/officeDocument/2006/customXml" ds:itemID="{6A03D64B-781E-48D3-8660-BF80EEDF16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1FF13C-1993-4A5D-B9B7-409DB1F71883}">
  <ds:schemaRefs>
    <ds:schemaRef ds:uri="http://www.w3.org/XML/1998/namespace"/>
    <ds:schemaRef ds:uri="9dd66dd2-dc2f-4e10-8286-f1da66314693"/>
    <ds:schemaRef ds:uri="e7f29ac3-c74a-46a7-9e80-ec6458dc319f"/>
    <ds:schemaRef ds:uri="http://schemas.microsoft.com/office/2006/metadata/properties"/>
    <ds:schemaRef ds:uri="http://schemas.microsoft.com/office/2006/documentManagement/types"/>
    <ds:schemaRef ds:uri="http://purl.org/dc/elements/1.1/"/>
    <ds:schemaRef ds:uri="http://purl.org/dc/terms/"/>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TotalTime>
  <Words>5118</Words>
  <Application>Microsoft Macintosh PowerPoint</Application>
  <PresentationFormat>Widescreen</PresentationFormat>
  <Paragraphs>426</Paragraphs>
  <Slides>21</Slides>
  <Notes>18</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Century Gothic</vt:lpstr>
      <vt:lpstr>Georgia</vt:lpstr>
      <vt:lpstr>Wingdings</vt:lpstr>
      <vt:lpstr>B2.2.11 Feedback lesson</vt:lpstr>
      <vt:lpstr>Making this resource work for you</vt:lpstr>
      <vt:lpstr>Active Transport</vt:lpstr>
      <vt:lpstr>B3.1.11</vt:lpstr>
      <vt:lpstr>PowerPoint Presentation</vt:lpstr>
      <vt:lpstr>This is the fix-it portion of the lesson</vt:lpstr>
      <vt:lpstr>PowerPoint Presentation</vt:lpstr>
      <vt:lpstr>Active Transport</vt:lpstr>
      <vt:lpstr>Active transport in root hair cells</vt:lpstr>
      <vt:lpstr>Active transport in the small intestine</vt:lpstr>
      <vt:lpstr>Can you explain the difference between these two terms?</vt:lpstr>
      <vt:lpstr>Quick Quiz</vt:lpstr>
      <vt:lpstr>Drill</vt:lpstr>
      <vt:lpstr>Drill answers</vt:lpstr>
      <vt:lpstr>Comparing diffusion, osmosis and active transport</vt:lpstr>
      <vt:lpstr>Comparing diffusion, osmosis and active transport</vt:lpstr>
      <vt:lpstr>I: Explain using scientific understanding to make something clear or state the reason for something happening</vt:lpstr>
      <vt:lpstr>We: Explain using scientific understanding to make something clear or state the reason for something happening</vt:lpstr>
      <vt:lpstr>You: Explain using scientific understanding to make something clear or state the reason for something happening</vt:lpstr>
      <vt:lpstr>What if…?</vt:lpstr>
      <vt:lpstr>Answer the questions below.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this resource work for you</dc:title>
  <dc:creator>Joanna Scouler</dc:creator>
  <cp:lastModifiedBy>Joanna Scouler</cp:lastModifiedBy>
  <cp:revision>1</cp:revision>
  <dcterms:created xsi:type="dcterms:W3CDTF">2020-07-20T15:05:12Z</dcterms:created>
  <dcterms:modified xsi:type="dcterms:W3CDTF">2024-04-12T12:14:09Z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76073600</vt:r8>
  </property>
  <property fmtid="{D5CDD505-2E9C-101B-9397-08002B2CF9AE}" pid="4" name="ComplianceAssetId">
    <vt:lpwstr/>
  </property>
  <property fmtid="{D5CDD505-2E9C-101B-9397-08002B2CF9AE}" pid="5" name="_ExtendedDescription">
    <vt:lpwstr/>
  </property>
  <property fmtid="{D5CDD505-2E9C-101B-9397-08002B2CF9AE}" pid="6" name="xd_Signature">
    <vt:bool>false</vt:bool>
  </property>
  <property fmtid="{D5CDD505-2E9C-101B-9397-08002B2CF9AE}" pid="7" name="xd_ProgID">
    <vt:lpwstr/>
  </property>
  <property fmtid="{D5CDD505-2E9C-101B-9397-08002B2CF9AE}" pid="8" name="TemplateUrl">
    <vt:lpwstr/>
  </property>
  <property fmtid="{D5CDD505-2E9C-101B-9397-08002B2CF9AE}" pid="9" name="MediaServiceImageTags">
    <vt:lpwstr/>
  </property>
</Properties>
</file>